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3.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4.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5.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5" r:id="rId1"/>
    <p:sldMasterId id="2147483738" r:id="rId2"/>
    <p:sldMasterId id="2147483808" r:id="rId3"/>
    <p:sldMasterId id="2147483876" r:id="rId4"/>
    <p:sldMasterId id="2147483944" r:id="rId5"/>
    <p:sldMasterId id="2147484019" r:id="rId6"/>
  </p:sldMasterIdLst>
  <p:notesMasterIdLst>
    <p:notesMasterId r:id="rId81"/>
  </p:notesMasterIdLst>
  <p:sldIdLst>
    <p:sldId id="411" r:id="rId7"/>
    <p:sldId id="413" r:id="rId8"/>
    <p:sldId id="257" r:id="rId9"/>
    <p:sldId id="258" r:id="rId10"/>
    <p:sldId id="595" r:id="rId11"/>
    <p:sldId id="609" r:id="rId12"/>
    <p:sldId id="610" r:id="rId13"/>
    <p:sldId id="611" r:id="rId14"/>
    <p:sldId id="596" r:id="rId15"/>
    <p:sldId id="612" r:id="rId16"/>
    <p:sldId id="613" r:id="rId17"/>
    <p:sldId id="597" r:id="rId18"/>
    <p:sldId id="614" r:id="rId19"/>
    <p:sldId id="419" r:id="rId20"/>
    <p:sldId id="620" r:id="rId21"/>
    <p:sldId id="621" r:id="rId22"/>
    <p:sldId id="616" r:id="rId23"/>
    <p:sldId id="624" r:id="rId24"/>
    <p:sldId id="625" r:id="rId25"/>
    <p:sldId id="617" r:id="rId26"/>
    <p:sldId id="626" r:id="rId27"/>
    <p:sldId id="283" r:id="rId28"/>
    <p:sldId id="628" r:id="rId29"/>
    <p:sldId id="618" r:id="rId30"/>
    <p:sldId id="629" r:id="rId31"/>
    <p:sldId id="619" r:id="rId32"/>
    <p:sldId id="633" r:id="rId33"/>
    <p:sldId id="288" r:id="rId34"/>
    <p:sldId id="289" r:id="rId35"/>
    <p:sldId id="634" r:id="rId36"/>
    <p:sldId id="639" r:id="rId37"/>
    <p:sldId id="461" r:id="rId38"/>
    <p:sldId id="640" r:id="rId39"/>
    <p:sldId id="641" r:id="rId40"/>
    <p:sldId id="272" r:id="rId41"/>
    <p:sldId id="393" r:id="rId42"/>
    <p:sldId id="642" r:id="rId43"/>
    <p:sldId id="278" r:id="rId44"/>
    <p:sldId id="643" r:id="rId45"/>
    <p:sldId id="592" r:id="rId46"/>
    <p:sldId id="269" r:id="rId47"/>
    <p:sldId id="270" r:id="rId48"/>
    <p:sldId id="593" r:id="rId49"/>
    <p:sldId id="598" r:id="rId50"/>
    <p:sldId id="599" r:id="rId51"/>
    <p:sldId id="268" r:id="rId52"/>
    <p:sldId id="594" r:id="rId53"/>
    <p:sldId id="344" r:id="rId54"/>
    <p:sldId id="644" r:id="rId55"/>
    <p:sldId id="600" r:id="rId56"/>
    <p:sldId id="601" r:id="rId57"/>
    <p:sldId id="603" r:id="rId58"/>
    <p:sldId id="602" r:id="rId59"/>
    <p:sldId id="645" r:id="rId60"/>
    <p:sldId id="646" r:id="rId61"/>
    <p:sldId id="647" r:id="rId62"/>
    <p:sldId id="648" r:id="rId63"/>
    <p:sldId id="649" r:id="rId64"/>
    <p:sldId id="380" r:id="rId65"/>
    <p:sldId id="650" r:id="rId66"/>
    <p:sldId id="623" r:id="rId67"/>
    <p:sldId id="622" r:id="rId68"/>
    <p:sldId id="615" r:id="rId69"/>
    <p:sldId id="651" r:id="rId70"/>
    <p:sldId id="652" r:id="rId71"/>
    <p:sldId id="653" r:id="rId72"/>
    <p:sldId id="575" r:id="rId73"/>
    <p:sldId id="654" r:id="rId74"/>
    <p:sldId id="655" r:id="rId75"/>
    <p:sldId id="627" r:id="rId76"/>
    <p:sldId id="394" r:id="rId77"/>
    <p:sldId id="409" r:id="rId78"/>
    <p:sldId id="412" r:id="rId79"/>
    <p:sldId id="414" r:id="rId80"/>
  </p:sldIdLst>
  <p:sldSz cx="12192000" cy="6858000"/>
  <p:notesSz cx="6858000" cy="9144000"/>
  <p:embeddedFontLst>
    <p:embeddedFont>
      <p:font typeface="Bebas Neue" panose="020B0606020202050201" pitchFamily="34" charset="0"/>
      <p:regular r:id="rId82"/>
    </p:embeddedFont>
    <p:embeddedFont>
      <p:font typeface="Calibri" panose="020F0502020204030204" pitchFamily="34" charset="0"/>
      <p:regular r:id="rId83"/>
      <p:bold r:id="rId84"/>
      <p:italic r:id="rId85"/>
      <p:boldItalic r:id="rId86"/>
    </p:embeddedFont>
    <p:embeddedFont>
      <p:font typeface="Calibri Light" panose="020F0302020204030204" pitchFamily="34" charset="0"/>
      <p:regular r:id="rId87"/>
      <p:italic r:id="rId88"/>
    </p:embeddedFont>
    <p:embeddedFont>
      <p:font typeface="Open Sans" panose="020B0606030504020204" pitchFamily="34" charset="0"/>
      <p:regular r:id="rId89"/>
      <p:bold r:id="rId90"/>
      <p:italic r:id="rId91"/>
      <p:boldItalic r:id="rId92"/>
    </p:embeddedFont>
    <p:embeddedFont>
      <p:font typeface="Open Sans" panose="020B0606030504020204" pitchFamily="34" charset="0"/>
      <p:regular r:id="rId89"/>
      <p:bold r:id="rId90"/>
      <p:italic r:id="rId91"/>
      <p:boldItalic r:id="rId92"/>
    </p:embeddedFont>
    <p:embeddedFont>
      <p:font typeface="Segoe UI" panose="020B0502040204020203" pitchFamily="34" charset="0"/>
      <p:regular r:id="rId93"/>
      <p:bold r:id="rId94"/>
      <p:italic r:id="rId95"/>
      <p:boldItalic r:id="rId96"/>
    </p:embeddedFont>
    <p:embeddedFont>
      <p:font typeface="Segoe UI Light" panose="020B0502040204020203" pitchFamily="34" charset="0"/>
      <p:regular r:id="rId97"/>
      <p: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2" roundtripDataSignature="AMtx7mjaMMbKh3m/FM305x9jSePkC8o/q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47" autoAdjust="0"/>
    <p:restoredTop sz="94660"/>
  </p:normalViewPr>
  <p:slideViewPr>
    <p:cSldViewPr snapToGrid="0">
      <p:cViewPr varScale="1">
        <p:scale>
          <a:sx n="82" d="100"/>
          <a:sy n="82" d="100"/>
        </p:scale>
        <p:origin x="73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font" Target="fonts/font3.fntdata"/><Relationship Id="rId89" Type="http://schemas.openxmlformats.org/officeDocument/2006/relationships/font" Target="fonts/font8.fntdata"/><Relationship Id="rId154" Type="http://schemas.openxmlformats.org/officeDocument/2006/relationships/viewProps" Target="view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font" Target="fonts/font4.fntdata"/><Relationship Id="rId155" Type="http://schemas.openxmlformats.org/officeDocument/2006/relationships/theme" Target="theme/them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5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font" Target="fonts/font13.fntdata"/><Relationship Id="rId15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font" Target="fonts/font16.fntdata"/><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font" Target="fonts/font6.fntdata"/><Relationship Id="rId61" Type="http://schemas.openxmlformats.org/officeDocument/2006/relationships/slide" Target="slides/slide55.xml"/><Relationship Id="rId82" Type="http://schemas.openxmlformats.org/officeDocument/2006/relationships/font" Target="fonts/font1.fntdata"/><Relationship Id="rId152" Type="http://customschemas.google.com/relationships/presentationmetadata" Target="metadata"/><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font" Target="fonts/font12.fntdata"/><Relationship Id="rId98" Type="http://schemas.openxmlformats.org/officeDocument/2006/relationships/font" Target="fonts/font17.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74317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778876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551519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None/>
            </a:pPr>
            <a:endParaRPr lang="de-DE" dirty="0"/>
          </a:p>
        </p:txBody>
      </p:sp>
    </p:spTree>
    <p:extLst>
      <p:ext uri="{BB962C8B-B14F-4D97-AF65-F5344CB8AC3E}">
        <p14:creationId xmlns:p14="http://schemas.microsoft.com/office/powerpoint/2010/main" val="422278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600548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597502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Für alle die Docker Desktop lokal haben, die können nun hier Ihr nach </a:t>
            </a:r>
            <a:r>
              <a:rPr lang="de-DE" dirty="0" err="1"/>
              <a:t>anleitung</a:t>
            </a:r>
            <a:r>
              <a:rPr lang="de-DE" dirty="0"/>
              <a:t> </a:t>
            </a:r>
            <a:r>
              <a:rPr lang="de-DE" dirty="0" err="1"/>
              <a:t>Kubernetes</a:t>
            </a:r>
            <a:r>
              <a:rPr lang="de-DE" dirty="0"/>
              <a:t> aktivieren</a:t>
            </a:r>
            <a:endParaRPr lang="en-GB" dirty="0"/>
          </a:p>
        </p:txBody>
      </p:sp>
    </p:spTree>
    <p:extLst>
      <p:ext uri="{BB962C8B-B14F-4D97-AF65-F5344CB8AC3E}">
        <p14:creationId xmlns:p14="http://schemas.microsoft.com/office/powerpoint/2010/main" val="3790194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770874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4291226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884499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416944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49069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None/>
            </a:pPr>
            <a:endParaRPr lang="de-DE" dirty="0"/>
          </a:p>
        </p:txBody>
      </p:sp>
    </p:spTree>
    <p:extLst>
      <p:ext uri="{BB962C8B-B14F-4D97-AF65-F5344CB8AC3E}">
        <p14:creationId xmlns:p14="http://schemas.microsoft.com/office/powerpoint/2010/main" val="3328049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Wie werden </a:t>
            </a:r>
            <a:r>
              <a:rPr lang="de-DE" dirty="0" err="1"/>
              <a:t>pods</a:t>
            </a:r>
            <a:r>
              <a:rPr lang="de-DE" dirty="0"/>
              <a:t> von einander abgegrenzt</a:t>
            </a:r>
          </a:p>
        </p:txBody>
      </p:sp>
    </p:spTree>
    <p:extLst>
      <p:ext uri="{BB962C8B-B14F-4D97-AF65-F5344CB8AC3E}">
        <p14:creationId xmlns:p14="http://schemas.microsoft.com/office/powerpoint/2010/main" val="1871882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462398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09062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645754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Man kann einen </a:t>
            </a:r>
            <a:r>
              <a:rPr lang="de-DE" dirty="0" err="1"/>
              <a:t>loadbalancer</a:t>
            </a:r>
            <a:r>
              <a:rPr lang="de-DE" dirty="0"/>
              <a:t> wie einen </a:t>
            </a:r>
            <a:r>
              <a:rPr lang="de-DE" dirty="0" err="1"/>
              <a:t>wasserfakk</a:t>
            </a:r>
            <a:r>
              <a:rPr lang="de-DE" dirty="0"/>
              <a:t> betrachten</a:t>
            </a:r>
          </a:p>
        </p:txBody>
      </p:sp>
    </p:spTree>
    <p:extLst>
      <p:ext uri="{BB962C8B-B14F-4D97-AF65-F5344CB8AC3E}">
        <p14:creationId xmlns:p14="http://schemas.microsoft.com/office/powerpoint/2010/main" val="2043811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2 große Aspekte von Containern</a:t>
            </a:r>
          </a:p>
        </p:txBody>
      </p:sp>
    </p:spTree>
    <p:extLst>
      <p:ext uri="{BB962C8B-B14F-4D97-AF65-F5344CB8AC3E}">
        <p14:creationId xmlns:p14="http://schemas.microsoft.com/office/powerpoint/2010/main" val="3134522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785070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Kurze Definition Dockers</a:t>
            </a:r>
          </a:p>
          <a:p>
            <a:r>
              <a:rPr lang="de-DE" dirty="0" err="1"/>
              <a:t>Wikipeda</a:t>
            </a:r>
            <a:r>
              <a:rPr lang="de-DE" dirty="0"/>
              <a:t> </a:t>
            </a:r>
            <a:r>
              <a:rPr lang="de-DE" dirty="0" err="1"/>
              <a:t>Defintion</a:t>
            </a:r>
            <a:endParaRPr lang="de-DE" dirty="0"/>
          </a:p>
        </p:txBody>
      </p:sp>
    </p:spTree>
    <p:extLst>
      <p:ext uri="{BB962C8B-B14F-4D97-AF65-F5344CB8AC3E}">
        <p14:creationId xmlns:p14="http://schemas.microsoft.com/office/powerpoint/2010/main" val="751758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825737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1345225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427661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4087870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https://helm.sh/docs/intro/install/</a:t>
            </a:r>
            <a:endParaRPr lang="en-GB" dirty="0"/>
          </a:p>
        </p:txBody>
      </p:sp>
    </p:spTree>
    <p:extLst>
      <p:ext uri="{BB962C8B-B14F-4D97-AF65-F5344CB8AC3E}">
        <p14:creationId xmlns:p14="http://schemas.microsoft.com/office/powerpoint/2010/main" val="23283122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475866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752893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61435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35705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064745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18877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Erläutern wo das </a:t>
            </a:r>
            <a:r>
              <a:rPr lang="de-DE" dirty="0" err="1"/>
              <a:t>image</a:t>
            </a:r>
            <a:r>
              <a:rPr lang="de-DE" dirty="0"/>
              <a:t> in diesem fall her kommt</a:t>
            </a:r>
          </a:p>
        </p:txBody>
      </p:sp>
    </p:spTree>
    <p:extLst>
      <p:ext uri="{BB962C8B-B14F-4D97-AF65-F5344CB8AC3E}">
        <p14:creationId xmlns:p14="http://schemas.microsoft.com/office/powerpoint/2010/main" val="3356537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Erläutern wo das </a:t>
            </a:r>
            <a:r>
              <a:rPr lang="de-DE" dirty="0" err="1"/>
              <a:t>image</a:t>
            </a:r>
            <a:r>
              <a:rPr lang="de-DE" dirty="0"/>
              <a:t> in diesem fall her kommt</a:t>
            </a:r>
          </a:p>
        </p:txBody>
      </p:sp>
    </p:spTree>
    <p:extLst>
      <p:ext uri="{BB962C8B-B14F-4D97-AF65-F5344CB8AC3E}">
        <p14:creationId xmlns:p14="http://schemas.microsoft.com/office/powerpoint/2010/main" val="3636490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6080297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8640479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5446336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9217649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89934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84868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09117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909725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955008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734309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04E64E-5DB6-483C-991C-FA2CF0BB11A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9901D834-68BA-411A-BC55-71DBD5BDE5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FAC40F7F-B169-4224-870E-663CED53AD1E}"/>
              </a:ext>
            </a:extLst>
          </p:cNvPr>
          <p:cNvSpPr>
            <a:spLocks noGrp="1"/>
          </p:cNvSpPr>
          <p:nvPr>
            <p:ph type="dt" sz="half" idx="10"/>
          </p:nvPr>
        </p:nvSpPr>
        <p:spPr/>
        <p:txBody>
          <a:bodyPr/>
          <a:lstStyle/>
          <a:p>
            <a:fld id="{DE0B502B-AE68-4557-B37D-C0BDDAADB5C4}" type="datetimeFigureOut">
              <a:rPr lang="de-DE" smtClean="0"/>
              <a:t>13.02.2023</a:t>
            </a:fld>
            <a:endParaRPr lang="de-DE"/>
          </a:p>
        </p:txBody>
      </p:sp>
      <p:sp>
        <p:nvSpPr>
          <p:cNvPr id="5" name="Fußzeilenplatzhalter 4">
            <a:extLst>
              <a:ext uri="{FF2B5EF4-FFF2-40B4-BE49-F238E27FC236}">
                <a16:creationId xmlns:a16="http://schemas.microsoft.com/office/drawing/2014/main" id="{59EE924C-C232-4265-9F2E-59322B60628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425E00D-4842-491C-B2A9-35E11F46D2A6}"/>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305300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70D9AB-F975-4A7D-A5CE-1D0AFB4A869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1AD4A707-2EE6-4992-80A6-150184E8577B}"/>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3BE3D50-CCD1-404B-BB73-0FF3E30E37AE}"/>
              </a:ext>
            </a:extLst>
          </p:cNvPr>
          <p:cNvSpPr>
            <a:spLocks noGrp="1"/>
          </p:cNvSpPr>
          <p:nvPr>
            <p:ph type="dt" sz="half" idx="10"/>
          </p:nvPr>
        </p:nvSpPr>
        <p:spPr/>
        <p:txBody>
          <a:bodyPr/>
          <a:lstStyle/>
          <a:p>
            <a:fld id="{DE0B502B-AE68-4557-B37D-C0BDDAADB5C4}" type="datetimeFigureOut">
              <a:rPr lang="de-DE" smtClean="0"/>
              <a:t>13.02.2023</a:t>
            </a:fld>
            <a:endParaRPr lang="de-DE"/>
          </a:p>
        </p:txBody>
      </p:sp>
      <p:sp>
        <p:nvSpPr>
          <p:cNvPr id="5" name="Fußzeilenplatzhalter 4">
            <a:extLst>
              <a:ext uri="{FF2B5EF4-FFF2-40B4-BE49-F238E27FC236}">
                <a16:creationId xmlns:a16="http://schemas.microsoft.com/office/drawing/2014/main" id="{08E3595E-6094-4392-A592-5FFEF5027FC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CC99152-00BF-4158-ADEA-372D5F340777}"/>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20784063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5939153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143339" y="164638"/>
            <a:ext cx="5856651" cy="652872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6139040" y="169605"/>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139040" y="3525011"/>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91904023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80825482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07576709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12345951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65262183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07492906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2863781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24240931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19589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F7D5480-5BC2-4601-ABDB-C1AFFB287C8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B3FE3D1-A0DB-4892-AED3-A1D7B2BBDF4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0D5D202-B51C-4F6D-8F3C-5EC0BDC3AA75}"/>
              </a:ext>
            </a:extLst>
          </p:cNvPr>
          <p:cNvSpPr>
            <a:spLocks noGrp="1"/>
          </p:cNvSpPr>
          <p:nvPr>
            <p:ph type="dt" sz="half" idx="10"/>
          </p:nvPr>
        </p:nvSpPr>
        <p:spPr/>
        <p:txBody>
          <a:bodyPr/>
          <a:lstStyle/>
          <a:p>
            <a:fld id="{DE0B502B-AE68-4557-B37D-C0BDDAADB5C4}" type="datetimeFigureOut">
              <a:rPr lang="de-DE" smtClean="0"/>
              <a:t>13.02.2023</a:t>
            </a:fld>
            <a:endParaRPr lang="de-DE"/>
          </a:p>
        </p:txBody>
      </p:sp>
      <p:sp>
        <p:nvSpPr>
          <p:cNvPr id="5" name="Fußzeilenplatzhalter 4">
            <a:extLst>
              <a:ext uri="{FF2B5EF4-FFF2-40B4-BE49-F238E27FC236}">
                <a16:creationId xmlns:a16="http://schemas.microsoft.com/office/drawing/2014/main" id="{BBA0BD47-7819-4D85-9438-AC3765542C0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213DD57-2B69-498A-B1CE-CAA53ACB76FA}"/>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3181111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8703582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6240673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2764844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39538927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40322807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48424388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57355143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07886123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06722428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117338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8892"/>
            <a:ext cx="6620157"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78314"/>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09332339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0258784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61019311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5662622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86889746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92088989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48630092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45315497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411137868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85533352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696814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53276170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295507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9694152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2713281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12462269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4151842"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6718421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2639616" y="0"/>
            <a:ext cx="9552384"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08154614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210668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6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38967490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3599723" y="0"/>
            <a:ext cx="859227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75857745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0557716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110878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7802050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16511707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29334180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2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4702286" y="0"/>
            <a:ext cx="748971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88339496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7543694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6" name="Рисунок 6"/>
          <p:cNvSpPr>
            <a:spLocks noGrp="1"/>
          </p:cNvSpPr>
          <p:nvPr>
            <p:ph type="pic" sz="quarter" idx="13" hasCustomPrompt="1"/>
          </p:nvPr>
        </p:nvSpPr>
        <p:spPr>
          <a:xfrm>
            <a:off x="8592277" y="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8592277" y="342900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5949358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4501258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62276615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176822679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77688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14240084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0" y="0"/>
            <a:ext cx="6096000"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6" name="Рисунок 4"/>
          <p:cNvSpPr>
            <a:spLocks noGrp="1"/>
          </p:cNvSpPr>
          <p:nvPr>
            <p:ph type="pic" sz="quarter" idx="11" hasCustomPrompt="1"/>
          </p:nvPr>
        </p:nvSpPr>
        <p:spPr>
          <a:xfrm>
            <a:off x="6096000" y="3429000"/>
            <a:ext cx="6096000" cy="3429000"/>
          </a:xfrm>
          <a:prstGeom prst="rect">
            <a:avLst/>
          </a:prstGeom>
          <a:solidFill>
            <a:srgbClr val="1B1B1B"/>
          </a:solidFill>
        </p:spPr>
        <p:txBody>
          <a:bodyPr/>
          <a:lstStyle>
            <a:lvl1pPr marL="0" indent="0">
              <a:buNone/>
              <a:defRPr/>
            </a:lvl1pPr>
          </a:lstStyle>
          <a:p>
            <a:r>
              <a:rPr lang="en-US"/>
              <a:t> </a:t>
            </a:r>
            <a:endParaRPr lang="ru-RU"/>
          </a:p>
        </p:txBody>
      </p:sp>
    </p:spTree>
    <p:extLst>
      <p:ext uri="{BB962C8B-B14F-4D97-AF65-F5344CB8AC3E}">
        <p14:creationId xmlns:p14="http://schemas.microsoft.com/office/powerpoint/2010/main" val="157674534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2343894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53851455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3834984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952214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27531547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54036364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94641017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01757746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920523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66425256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98549301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99397822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6608134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10163685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12418140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21670442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05920171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757055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143339" y="164638"/>
            <a:ext cx="5856651" cy="652872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6139040" y="169605"/>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139040" y="3525011"/>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63732614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902186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8949112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11242067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27955424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53412112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8891993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29170431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33670578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44338060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94083182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47399875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5552681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255032325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412552178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04382442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99149126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03882983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45873941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73897121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5642374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45884604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73809795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824285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005303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75217559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88187424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56503073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53000663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22125565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58897889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41976154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66460982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5_Пользовательский макет">
  <p:cSld name="5_Пользовательский макет">
    <p:spTree>
      <p:nvGrpSpPr>
        <p:cNvPr id="1" name="Shape 8"/>
        <p:cNvGrpSpPr/>
        <p:nvPr/>
      </p:nvGrpSpPr>
      <p:grpSpPr>
        <a:xfrm>
          <a:off x="0" y="0"/>
          <a:ext cx="0" cy="0"/>
          <a:chOff x="0" y="0"/>
          <a:chExt cx="0" cy="0"/>
        </a:xfrm>
      </p:grpSpPr>
      <p:sp>
        <p:nvSpPr>
          <p:cNvPr id="9" name="Google Shape;9;p12"/>
          <p:cNvSpPr>
            <a:spLocks noGrp="1"/>
          </p:cNvSpPr>
          <p:nvPr>
            <p:ph type="pic" idx="2"/>
          </p:nvPr>
        </p:nvSpPr>
        <p:spPr>
          <a:xfrm>
            <a:off x="6096000" y="0"/>
            <a:ext cx="6096000" cy="6858000"/>
          </a:xfrm>
          <a:prstGeom prst="rect">
            <a:avLst/>
          </a:prstGeom>
          <a:solidFill>
            <a:srgbClr val="0C0C0C"/>
          </a:solidFill>
          <a:ln>
            <a:noFill/>
          </a:ln>
        </p:spPr>
      </p:sp>
    </p:spTree>
    <p:extLst>
      <p:ext uri="{BB962C8B-B14F-4D97-AF65-F5344CB8AC3E}">
        <p14:creationId xmlns:p14="http://schemas.microsoft.com/office/powerpoint/2010/main" val="190970117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41_Пользовательский макет">
  <p:cSld name="41_Пользовательский макет">
    <p:spTree>
      <p:nvGrpSpPr>
        <p:cNvPr id="1" name="Shape 12"/>
        <p:cNvGrpSpPr/>
        <p:nvPr/>
      </p:nvGrpSpPr>
      <p:grpSpPr>
        <a:xfrm>
          <a:off x="0" y="0"/>
          <a:ext cx="0" cy="0"/>
          <a:chOff x="0" y="0"/>
          <a:chExt cx="0" cy="0"/>
        </a:xfrm>
      </p:grpSpPr>
      <p:sp>
        <p:nvSpPr>
          <p:cNvPr id="13" name="Google Shape;13;p14"/>
          <p:cNvSpPr>
            <a:spLocks noGrp="1"/>
          </p:cNvSpPr>
          <p:nvPr>
            <p:ph type="pic" idx="2"/>
          </p:nvPr>
        </p:nvSpPr>
        <p:spPr>
          <a:xfrm>
            <a:off x="1013861" y="0"/>
            <a:ext cx="4953804" cy="6858000"/>
          </a:xfrm>
          <a:prstGeom prst="rect">
            <a:avLst/>
          </a:prstGeom>
          <a:solidFill>
            <a:srgbClr val="0C0C0C"/>
          </a:solidFill>
          <a:ln>
            <a:noFill/>
          </a:ln>
        </p:spPr>
      </p:sp>
    </p:spTree>
    <p:extLst>
      <p:ext uri="{BB962C8B-B14F-4D97-AF65-F5344CB8AC3E}">
        <p14:creationId xmlns:p14="http://schemas.microsoft.com/office/powerpoint/2010/main" val="313342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4FA718-3905-4745-9952-F7C9B50AE43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9559EBF-F3B0-4DA9-A975-85F8FAF1E05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4755A1C-9F4A-4C61-AEB5-B9C860D4BB22}"/>
              </a:ext>
            </a:extLst>
          </p:cNvPr>
          <p:cNvSpPr>
            <a:spLocks noGrp="1"/>
          </p:cNvSpPr>
          <p:nvPr>
            <p:ph type="dt" sz="half" idx="10"/>
          </p:nvPr>
        </p:nvSpPr>
        <p:spPr/>
        <p:txBody>
          <a:bodyPr/>
          <a:lstStyle/>
          <a:p>
            <a:fld id="{DE0B502B-AE68-4557-B37D-C0BDDAADB5C4}" type="datetimeFigureOut">
              <a:rPr lang="de-DE" smtClean="0"/>
              <a:t>13.02.2023</a:t>
            </a:fld>
            <a:endParaRPr lang="de-DE"/>
          </a:p>
        </p:txBody>
      </p:sp>
      <p:sp>
        <p:nvSpPr>
          <p:cNvPr id="5" name="Fußzeilenplatzhalter 4">
            <a:extLst>
              <a:ext uri="{FF2B5EF4-FFF2-40B4-BE49-F238E27FC236}">
                <a16:creationId xmlns:a16="http://schemas.microsoft.com/office/drawing/2014/main" id="{04AA3073-AE44-43CE-8F8A-980D5CF8746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FFFAECB-2274-497F-AB90-66575D12C069}"/>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5156410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7963545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1_Пользовательский макет">
  <p:cSld name="1_Пользовательский макет">
    <p:spTree>
      <p:nvGrpSpPr>
        <p:cNvPr id="1" name="Shape 14"/>
        <p:cNvGrpSpPr/>
        <p:nvPr/>
      </p:nvGrpSpPr>
      <p:grpSpPr>
        <a:xfrm>
          <a:off x="0" y="0"/>
          <a:ext cx="0" cy="0"/>
          <a:chOff x="0" y="0"/>
          <a:chExt cx="0" cy="0"/>
        </a:xfrm>
      </p:grpSpPr>
    </p:spTree>
    <p:extLst>
      <p:ext uri="{BB962C8B-B14F-4D97-AF65-F5344CB8AC3E}">
        <p14:creationId xmlns:p14="http://schemas.microsoft.com/office/powerpoint/2010/main" val="162653258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11_Пользовательский макет">
  <p:cSld name="11_Пользовательский макет">
    <p:spTree>
      <p:nvGrpSpPr>
        <p:cNvPr id="1" name="Shape 15"/>
        <p:cNvGrpSpPr/>
        <p:nvPr/>
      </p:nvGrpSpPr>
      <p:grpSpPr>
        <a:xfrm>
          <a:off x="0" y="0"/>
          <a:ext cx="0" cy="0"/>
          <a:chOff x="0" y="0"/>
          <a:chExt cx="0" cy="0"/>
        </a:xfrm>
      </p:grpSpPr>
      <p:sp>
        <p:nvSpPr>
          <p:cNvPr id="16" name="Google Shape;16;p16"/>
          <p:cNvSpPr>
            <a:spLocks noGrp="1"/>
          </p:cNvSpPr>
          <p:nvPr>
            <p:ph type="pic" idx="2"/>
          </p:nvPr>
        </p:nvSpPr>
        <p:spPr>
          <a:xfrm rot="-2816781">
            <a:off x="432000" y="-609600"/>
            <a:ext cx="3530984" cy="7492152"/>
          </a:xfrm>
          <a:prstGeom prst="rect">
            <a:avLst/>
          </a:prstGeom>
          <a:solidFill>
            <a:schemeClr val="dk1"/>
          </a:solidFill>
          <a:ln>
            <a:noFill/>
          </a:ln>
        </p:spPr>
      </p:sp>
    </p:spTree>
    <p:extLst>
      <p:ext uri="{BB962C8B-B14F-4D97-AF65-F5344CB8AC3E}">
        <p14:creationId xmlns:p14="http://schemas.microsoft.com/office/powerpoint/2010/main" val="118255627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17"/>
        <p:cNvGrpSpPr/>
        <p:nvPr/>
      </p:nvGrpSpPr>
      <p:grpSpPr>
        <a:xfrm>
          <a:off x="0" y="0"/>
          <a:ext cx="0" cy="0"/>
          <a:chOff x="0" y="0"/>
          <a:chExt cx="0" cy="0"/>
        </a:xfrm>
      </p:grpSpPr>
      <p:sp>
        <p:nvSpPr>
          <p:cNvPr id="18" name="Google Shape;18;p17"/>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224063947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spTree>
      <p:nvGrpSpPr>
        <p:cNvPr id="1" name="Shape 19"/>
        <p:cNvGrpSpPr/>
        <p:nvPr/>
      </p:nvGrpSpPr>
      <p:grpSpPr>
        <a:xfrm>
          <a:off x="0" y="0"/>
          <a:ext cx="0" cy="0"/>
          <a:chOff x="0" y="0"/>
          <a:chExt cx="0" cy="0"/>
        </a:xfrm>
      </p:grpSpPr>
      <p:sp>
        <p:nvSpPr>
          <p:cNvPr id="20" name="Google Shape;20;p18"/>
          <p:cNvSpPr>
            <a:spLocks noGrp="1"/>
          </p:cNvSpPr>
          <p:nvPr>
            <p:ph type="pic" idx="2"/>
          </p:nvPr>
        </p:nvSpPr>
        <p:spPr>
          <a:xfrm>
            <a:off x="0" y="0"/>
            <a:ext cx="3888317" cy="6858000"/>
          </a:xfrm>
          <a:prstGeom prst="rect">
            <a:avLst/>
          </a:prstGeom>
          <a:solidFill>
            <a:srgbClr val="0C0C0C"/>
          </a:solidFill>
          <a:ln>
            <a:noFill/>
          </a:ln>
        </p:spPr>
      </p:sp>
    </p:spTree>
    <p:extLst>
      <p:ext uri="{BB962C8B-B14F-4D97-AF65-F5344CB8AC3E}">
        <p14:creationId xmlns:p14="http://schemas.microsoft.com/office/powerpoint/2010/main" val="427684998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2_Пользовательский макет">
  <p:cSld name="2_Пользовательский макет">
    <p:spTree>
      <p:nvGrpSpPr>
        <p:cNvPr id="1" name="Shape 21"/>
        <p:cNvGrpSpPr/>
        <p:nvPr/>
      </p:nvGrpSpPr>
      <p:grpSpPr>
        <a:xfrm>
          <a:off x="0" y="0"/>
          <a:ext cx="0" cy="0"/>
          <a:chOff x="0" y="0"/>
          <a:chExt cx="0" cy="0"/>
        </a:xfrm>
      </p:grpSpPr>
      <p:sp>
        <p:nvSpPr>
          <p:cNvPr id="22" name="Google Shape;22;p19"/>
          <p:cNvSpPr>
            <a:spLocks noGrp="1"/>
          </p:cNvSpPr>
          <p:nvPr>
            <p:ph type="pic" idx="2"/>
          </p:nvPr>
        </p:nvSpPr>
        <p:spPr>
          <a:xfrm>
            <a:off x="8303683" y="0"/>
            <a:ext cx="3888317" cy="6858000"/>
          </a:xfrm>
          <a:prstGeom prst="rect">
            <a:avLst/>
          </a:prstGeom>
          <a:solidFill>
            <a:srgbClr val="0C0C0C"/>
          </a:solidFill>
          <a:ln>
            <a:noFill/>
          </a:ln>
        </p:spPr>
      </p:sp>
    </p:spTree>
    <p:extLst>
      <p:ext uri="{BB962C8B-B14F-4D97-AF65-F5344CB8AC3E}">
        <p14:creationId xmlns:p14="http://schemas.microsoft.com/office/powerpoint/2010/main" val="360636110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3_Пользовательский макет">
  <p:cSld name="3_Пользовательский макет">
    <p:spTree>
      <p:nvGrpSpPr>
        <p:cNvPr id="1" name="Shape 23"/>
        <p:cNvGrpSpPr/>
        <p:nvPr/>
      </p:nvGrpSpPr>
      <p:grpSpPr>
        <a:xfrm>
          <a:off x="0" y="0"/>
          <a:ext cx="0" cy="0"/>
          <a:chOff x="0" y="0"/>
          <a:chExt cx="0" cy="0"/>
        </a:xfrm>
      </p:grpSpPr>
      <p:sp>
        <p:nvSpPr>
          <p:cNvPr id="24" name="Google Shape;24;p20"/>
          <p:cNvSpPr>
            <a:spLocks noGrp="1"/>
          </p:cNvSpPr>
          <p:nvPr>
            <p:ph type="pic" idx="2"/>
          </p:nvPr>
        </p:nvSpPr>
        <p:spPr>
          <a:xfrm>
            <a:off x="4151842" y="0"/>
            <a:ext cx="3888317" cy="6858000"/>
          </a:xfrm>
          <a:prstGeom prst="rect">
            <a:avLst/>
          </a:prstGeom>
          <a:solidFill>
            <a:srgbClr val="0C0C0C"/>
          </a:solidFill>
          <a:ln>
            <a:noFill/>
          </a:ln>
        </p:spPr>
      </p:sp>
    </p:spTree>
    <p:extLst>
      <p:ext uri="{BB962C8B-B14F-4D97-AF65-F5344CB8AC3E}">
        <p14:creationId xmlns:p14="http://schemas.microsoft.com/office/powerpoint/2010/main" val="357368665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4_Пользовательский макет">
  <p:cSld name="4_Пользовательский макет">
    <p:spTree>
      <p:nvGrpSpPr>
        <p:cNvPr id="1" name="Shape 25"/>
        <p:cNvGrpSpPr/>
        <p:nvPr/>
      </p:nvGrpSpPr>
      <p:grpSpPr>
        <a:xfrm>
          <a:off x="0" y="0"/>
          <a:ext cx="0" cy="0"/>
          <a:chOff x="0" y="0"/>
          <a:chExt cx="0" cy="0"/>
        </a:xfrm>
      </p:grpSpPr>
      <p:sp>
        <p:nvSpPr>
          <p:cNvPr id="26" name="Google Shape;26;p21"/>
          <p:cNvSpPr>
            <a:spLocks noGrp="1"/>
          </p:cNvSpPr>
          <p:nvPr>
            <p:ph type="pic" idx="2"/>
          </p:nvPr>
        </p:nvSpPr>
        <p:spPr>
          <a:xfrm>
            <a:off x="2639616" y="0"/>
            <a:ext cx="9552384" cy="6858000"/>
          </a:xfrm>
          <a:prstGeom prst="rect">
            <a:avLst/>
          </a:prstGeom>
          <a:solidFill>
            <a:srgbClr val="0C0C0C"/>
          </a:solidFill>
          <a:ln>
            <a:noFill/>
          </a:ln>
        </p:spPr>
      </p:sp>
    </p:spTree>
    <p:extLst>
      <p:ext uri="{BB962C8B-B14F-4D97-AF65-F5344CB8AC3E}">
        <p14:creationId xmlns:p14="http://schemas.microsoft.com/office/powerpoint/2010/main" val="425536093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2_Титульный слайд">
  <p:cSld name="2_Титульный слайд">
    <p:spTree>
      <p:nvGrpSpPr>
        <p:cNvPr id="1" name="Shape 27"/>
        <p:cNvGrpSpPr/>
        <p:nvPr/>
      </p:nvGrpSpPr>
      <p:grpSpPr>
        <a:xfrm>
          <a:off x="0" y="0"/>
          <a:ext cx="0" cy="0"/>
          <a:chOff x="0" y="0"/>
          <a:chExt cx="0" cy="0"/>
        </a:xfrm>
      </p:grpSpPr>
      <p:sp>
        <p:nvSpPr>
          <p:cNvPr id="28" name="Google Shape;28;p22"/>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70868507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7_Пользовательский макет">
  <p:cSld name="7_Пользовательский макет">
    <p:spTree>
      <p:nvGrpSpPr>
        <p:cNvPr id="1" name="Shape 29"/>
        <p:cNvGrpSpPr/>
        <p:nvPr/>
      </p:nvGrpSpPr>
      <p:grpSpPr>
        <a:xfrm>
          <a:off x="0" y="0"/>
          <a:ext cx="0" cy="0"/>
          <a:chOff x="0" y="0"/>
          <a:chExt cx="0" cy="0"/>
        </a:xfrm>
      </p:grpSpPr>
      <p:sp>
        <p:nvSpPr>
          <p:cNvPr id="30" name="Google Shape;30;p23"/>
          <p:cNvSpPr>
            <a:spLocks noGrp="1"/>
          </p:cNvSpPr>
          <p:nvPr>
            <p:ph type="pic" idx="2"/>
          </p:nvPr>
        </p:nvSpPr>
        <p:spPr>
          <a:xfrm>
            <a:off x="3599723" y="0"/>
            <a:ext cx="8592277" cy="6858000"/>
          </a:xfrm>
          <a:prstGeom prst="rect">
            <a:avLst/>
          </a:prstGeom>
          <a:solidFill>
            <a:srgbClr val="0C0C0C"/>
          </a:solidFill>
          <a:ln>
            <a:noFill/>
          </a:ln>
        </p:spPr>
      </p:sp>
    </p:spTree>
    <p:extLst>
      <p:ext uri="{BB962C8B-B14F-4D97-AF65-F5344CB8AC3E}">
        <p14:creationId xmlns:p14="http://schemas.microsoft.com/office/powerpoint/2010/main" val="194083642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9_Пользовательский макет">
  <p:cSld name="9_Пользовательский макет">
    <p:spTree>
      <p:nvGrpSpPr>
        <p:cNvPr id="1" name="Shape 31"/>
        <p:cNvGrpSpPr/>
        <p:nvPr/>
      </p:nvGrpSpPr>
      <p:grpSpPr>
        <a:xfrm>
          <a:off x="0" y="0"/>
          <a:ext cx="0" cy="0"/>
          <a:chOff x="0" y="0"/>
          <a:chExt cx="0" cy="0"/>
        </a:xfrm>
      </p:grpSpPr>
      <p:sp>
        <p:nvSpPr>
          <p:cNvPr id="32" name="Google Shape;32;p24"/>
          <p:cNvSpPr>
            <a:spLocks noGrp="1"/>
          </p:cNvSpPr>
          <p:nvPr>
            <p:ph type="pic" idx="2"/>
          </p:nvPr>
        </p:nvSpPr>
        <p:spPr>
          <a:xfrm>
            <a:off x="3215680" y="0"/>
            <a:ext cx="8976320" cy="6858000"/>
          </a:xfrm>
          <a:prstGeom prst="rect">
            <a:avLst/>
          </a:prstGeom>
          <a:solidFill>
            <a:srgbClr val="0C0C0C"/>
          </a:solidFill>
          <a:ln>
            <a:noFill/>
          </a:ln>
        </p:spPr>
      </p:sp>
    </p:spTree>
    <p:extLst>
      <p:ext uri="{BB962C8B-B14F-4D97-AF65-F5344CB8AC3E}">
        <p14:creationId xmlns:p14="http://schemas.microsoft.com/office/powerpoint/2010/main" val="11395925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88976718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8_Пользовательский макет">
  <p:cSld name="8_Пользовательский макет">
    <p:spTree>
      <p:nvGrpSpPr>
        <p:cNvPr id="1" name="Shape 33"/>
        <p:cNvGrpSpPr/>
        <p:nvPr/>
      </p:nvGrpSpPr>
      <p:grpSpPr>
        <a:xfrm>
          <a:off x="0" y="0"/>
          <a:ext cx="0" cy="0"/>
          <a:chOff x="0" y="0"/>
          <a:chExt cx="0" cy="0"/>
        </a:xfrm>
      </p:grpSpPr>
      <p:sp>
        <p:nvSpPr>
          <p:cNvPr id="34" name="Google Shape;34;p25"/>
          <p:cNvSpPr>
            <a:spLocks noGrp="1"/>
          </p:cNvSpPr>
          <p:nvPr>
            <p:ph type="pic" idx="2"/>
          </p:nvPr>
        </p:nvSpPr>
        <p:spPr>
          <a:xfrm>
            <a:off x="0" y="0"/>
            <a:ext cx="12192000" cy="4197085"/>
          </a:xfrm>
          <a:prstGeom prst="rect">
            <a:avLst/>
          </a:prstGeom>
          <a:solidFill>
            <a:srgbClr val="0C0C0C"/>
          </a:solidFill>
          <a:ln>
            <a:noFill/>
          </a:ln>
        </p:spPr>
      </p:sp>
    </p:spTree>
    <p:extLst>
      <p:ext uri="{BB962C8B-B14F-4D97-AF65-F5344CB8AC3E}">
        <p14:creationId xmlns:p14="http://schemas.microsoft.com/office/powerpoint/2010/main" val="194234268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10_Пользовательский макет">
  <p:cSld name="10_Пользовательский макет">
    <p:spTree>
      <p:nvGrpSpPr>
        <p:cNvPr id="1" name="Shape 35"/>
        <p:cNvGrpSpPr/>
        <p:nvPr/>
      </p:nvGrpSpPr>
      <p:grpSpPr>
        <a:xfrm>
          <a:off x="0" y="0"/>
          <a:ext cx="0" cy="0"/>
          <a:chOff x="0" y="0"/>
          <a:chExt cx="0" cy="0"/>
        </a:xfrm>
      </p:grpSpPr>
      <p:sp>
        <p:nvSpPr>
          <p:cNvPr id="36" name="Google Shape;36;p26"/>
          <p:cNvSpPr>
            <a:spLocks noGrp="1"/>
          </p:cNvSpPr>
          <p:nvPr>
            <p:ph type="pic" idx="2"/>
          </p:nvPr>
        </p:nvSpPr>
        <p:spPr>
          <a:xfrm>
            <a:off x="485540" y="3140968"/>
            <a:ext cx="3552395" cy="2784309"/>
          </a:xfrm>
          <a:prstGeom prst="rect">
            <a:avLst/>
          </a:prstGeom>
          <a:solidFill>
            <a:srgbClr val="0C0C0C"/>
          </a:solidFill>
          <a:ln>
            <a:noFill/>
          </a:ln>
        </p:spPr>
      </p:sp>
      <p:sp>
        <p:nvSpPr>
          <p:cNvPr id="37" name="Google Shape;37;p26"/>
          <p:cNvSpPr>
            <a:spLocks noGrp="1"/>
          </p:cNvSpPr>
          <p:nvPr>
            <p:ph type="pic" idx="3"/>
          </p:nvPr>
        </p:nvSpPr>
        <p:spPr>
          <a:xfrm>
            <a:off x="4332367" y="3140968"/>
            <a:ext cx="3552395" cy="2784309"/>
          </a:xfrm>
          <a:prstGeom prst="rect">
            <a:avLst/>
          </a:prstGeom>
          <a:solidFill>
            <a:srgbClr val="0C0C0C"/>
          </a:solidFill>
          <a:ln>
            <a:noFill/>
          </a:ln>
        </p:spPr>
      </p:sp>
      <p:sp>
        <p:nvSpPr>
          <p:cNvPr id="38" name="Google Shape;38;p26"/>
          <p:cNvSpPr>
            <a:spLocks noGrp="1"/>
          </p:cNvSpPr>
          <p:nvPr>
            <p:ph type="pic" idx="4"/>
          </p:nvPr>
        </p:nvSpPr>
        <p:spPr>
          <a:xfrm>
            <a:off x="8179195" y="3140968"/>
            <a:ext cx="3552395" cy="2784309"/>
          </a:xfrm>
          <a:prstGeom prst="rect">
            <a:avLst/>
          </a:prstGeom>
          <a:solidFill>
            <a:srgbClr val="0C0C0C"/>
          </a:solidFill>
          <a:ln>
            <a:noFill/>
          </a:ln>
        </p:spPr>
      </p:sp>
    </p:spTree>
    <p:extLst>
      <p:ext uri="{BB962C8B-B14F-4D97-AF65-F5344CB8AC3E}">
        <p14:creationId xmlns:p14="http://schemas.microsoft.com/office/powerpoint/2010/main" val="228720956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12_Пользовательский макет">
  <p:cSld name="12_Пользовательский макет">
    <p:spTree>
      <p:nvGrpSpPr>
        <p:cNvPr id="1" name="Shape 39"/>
        <p:cNvGrpSpPr/>
        <p:nvPr/>
      </p:nvGrpSpPr>
      <p:grpSpPr>
        <a:xfrm>
          <a:off x="0" y="0"/>
          <a:ext cx="0" cy="0"/>
          <a:chOff x="0" y="0"/>
          <a:chExt cx="0" cy="0"/>
        </a:xfrm>
      </p:grpSpPr>
      <p:sp>
        <p:nvSpPr>
          <p:cNvPr id="40" name="Google Shape;40;p27"/>
          <p:cNvSpPr>
            <a:spLocks noGrp="1"/>
          </p:cNvSpPr>
          <p:nvPr>
            <p:ph type="pic" idx="2"/>
          </p:nvPr>
        </p:nvSpPr>
        <p:spPr>
          <a:xfrm>
            <a:off x="4702286" y="0"/>
            <a:ext cx="7489716" cy="6858000"/>
          </a:xfrm>
          <a:prstGeom prst="rect">
            <a:avLst/>
          </a:prstGeom>
          <a:solidFill>
            <a:srgbClr val="0C0C0C"/>
          </a:solidFill>
          <a:ln>
            <a:noFill/>
          </a:ln>
        </p:spPr>
      </p:sp>
    </p:spTree>
    <p:extLst>
      <p:ext uri="{BB962C8B-B14F-4D97-AF65-F5344CB8AC3E}">
        <p14:creationId xmlns:p14="http://schemas.microsoft.com/office/powerpoint/2010/main" val="368323511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13_Пользовательский макет">
  <p:cSld name="13_Пользовательский макет">
    <p:spTree>
      <p:nvGrpSpPr>
        <p:cNvPr id="1" name="Shape 41"/>
        <p:cNvGrpSpPr/>
        <p:nvPr/>
      </p:nvGrpSpPr>
      <p:grpSpPr>
        <a:xfrm>
          <a:off x="0" y="0"/>
          <a:ext cx="0" cy="0"/>
          <a:chOff x="0" y="0"/>
          <a:chExt cx="0" cy="0"/>
        </a:xfrm>
      </p:grpSpPr>
      <p:sp>
        <p:nvSpPr>
          <p:cNvPr id="42" name="Google Shape;42;p28"/>
          <p:cNvSpPr>
            <a:spLocks noGrp="1"/>
          </p:cNvSpPr>
          <p:nvPr>
            <p:ph type="pic" idx="2"/>
          </p:nvPr>
        </p:nvSpPr>
        <p:spPr>
          <a:xfrm>
            <a:off x="1007435" y="3909053"/>
            <a:ext cx="1056117" cy="1152128"/>
          </a:xfrm>
          <a:prstGeom prst="rect">
            <a:avLst/>
          </a:prstGeom>
          <a:solidFill>
            <a:srgbClr val="0C0C0C"/>
          </a:solidFill>
          <a:ln>
            <a:noFill/>
          </a:ln>
        </p:spPr>
      </p:sp>
      <p:sp>
        <p:nvSpPr>
          <p:cNvPr id="43" name="Google Shape;43;p28"/>
          <p:cNvSpPr>
            <a:spLocks noGrp="1"/>
          </p:cNvSpPr>
          <p:nvPr>
            <p:ph type="pic" idx="3"/>
          </p:nvPr>
        </p:nvSpPr>
        <p:spPr>
          <a:xfrm>
            <a:off x="2255574" y="3909053"/>
            <a:ext cx="1056117" cy="1152128"/>
          </a:xfrm>
          <a:prstGeom prst="rect">
            <a:avLst/>
          </a:prstGeom>
          <a:solidFill>
            <a:srgbClr val="0C0C0C"/>
          </a:solidFill>
          <a:ln>
            <a:noFill/>
          </a:ln>
        </p:spPr>
      </p:sp>
      <p:sp>
        <p:nvSpPr>
          <p:cNvPr id="44" name="Google Shape;44;p28"/>
          <p:cNvSpPr>
            <a:spLocks noGrp="1"/>
          </p:cNvSpPr>
          <p:nvPr>
            <p:ph type="pic" idx="4"/>
          </p:nvPr>
        </p:nvSpPr>
        <p:spPr>
          <a:xfrm>
            <a:off x="3503712" y="3896512"/>
            <a:ext cx="1056117" cy="1152128"/>
          </a:xfrm>
          <a:prstGeom prst="rect">
            <a:avLst/>
          </a:prstGeom>
          <a:solidFill>
            <a:srgbClr val="0C0C0C"/>
          </a:solidFill>
          <a:ln>
            <a:noFill/>
          </a:ln>
        </p:spPr>
      </p:sp>
      <p:sp>
        <p:nvSpPr>
          <p:cNvPr id="45" name="Google Shape;45;p28"/>
          <p:cNvSpPr>
            <a:spLocks noGrp="1"/>
          </p:cNvSpPr>
          <p:nvPr>
            <p:ph type="pic" idx="5"/>
          </p:nvPr>
        </p:nvSpPr>
        <p:spPr>
          <a:xfrm>
            <a:off x="4751851" y="3911380"/>
            <a:ext cx="1056117" cy="1152128"/>
          </a:xfrm>
          <a:prstGeom prst="rect">
            <a:avLst/>
          </a:prstGeom>
          <a:solidFill>
            <a:srgbClr val="0C0C0C"/>
          </a:solidFill>
          <a:ln>
            <a:noFill/>
          </a:ln>
        </p:spPr>
      </p:sp>
    </p:spTree>
    <p:extLst>
      <p:ext uri="{BB962C8B-B14F-4D97-AF65-F5344CB8AC3E}">
        <p14:creationId xmlns:p14="http://schemas.microsoft.com/office/powerpoint/2010/main" val="317047498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3_Титульный слайд">
  <p:cSld name="3_Титульный слайд">
    <p:spTree>
      <p:nvGrpSpPr>
        <p:cNvPr id="1" name="Shape 46"/>
        <p:cNvGrpSpPr/>
        <p:nvPr/>
      </p:nvGrpSpPr>
      <p:grpSpPr>
        <a:xfrm>
          <a:off x="0" y="0"/>
          <a:ext cx="0" cy="0"/>
          <a:chOff x="0" y="0"/>
          <a:chExt cx="0" cy="0"/>
        </a:xfrm>
      </p:grpSpPr>
      <p:sp>
        <p:nvSpPr>
          <p:cNvPr id="47" name="Google Shape;47;p2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279302583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14_Пользовательский макет">
  <p:cSld name="14_Пользовательский макет">
    <p:spTree>
      <p:nvGrpSpPr>
        <p:cNvPr id="1" name="Shape 48"/>
        <p:cNvGrpSpPr/>
        <p:nvPr/>
      </p:nvGrpSpPr>
      <p:grpSpPr>
        <a:xfrm>
          <a:off x="0" y="0"/>
          <a:ext cx="0" cy="0"/>
          <a:chOff x="0" y="0"/>
          <a:chExt cx="0" cy="0"/>
        </a:xfrm>
      </p:grpSpPr>
      <p:sp>
        <p:nvSpPr>
          <p:cNvPr id="49" name="Google Shape;49;p30"/>
          <p:cNvSpPr>
            <a:spLocks noGrp="1"/>
          </p:cNvSpPr>
          <p:nvPr>
            <p:ph type="pic" idx="2"/>
          </p:nvPr>
        </p:nvSpPr>
        <p:spPr>
          <a:xfrm>
            <a:off x="8592277" y="0"/>
            <a:ext cx="3599723" cy="3429000"/>
          </a:xfrm>
          <a:prstGeom prst="rect">
            <a:avLst/>
          </a:prstGeom>
          <a:solidFill>
            <a:srgbClr val="0C0C0C"/>
          </a:solidFill>
          <a:ln>
            <a:noFill/>
          </a:ln>
        </p:spPr>
      </p:sp>
      <p:sp>
        <p:nvSpPr>
          <p:cNvPr id="50" name="Google Shape;50;p30"/>
          <p:cNvSpPr>
            <a:spLocks noGrp="1"/>
          </p:cNvSpPr>
          <p:nvPr>
            <p:ph type="pic" idx="3"/>
          </p:nvPr>
        </p:nvSpPr>
        <p:spPr>
          <a:xfrm>
            <a:off x="8592277" y="3429000"/>
            <a:ext cx="3599723" cy="3429000"/>
          </a:xfrm>
          <a:prstGeom prst="rect">
            <a:avLst/>
          </a:prstGeom>
          <a:solidFill>
            <a:srgbClr val="0C0C0C"/>
          </a:solidFill>
          <a:ln>
            <a:noFill/>
          </a:ln>
        </p:spPr>
      </p:sp>
    </p:spTree>
    <p:extLst>
      <p:ext uri="{BB962C8B-B14F-4D97-AF65-F5344CB8AC3E}">
        <p14:creationId xmlns:p14="http://schemas.microsoft.com/office/powerpoint/2010/main" val="396166334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15_Пользовательский макет">
  <p:cSld name="15_Пользовательский макет">
    <p:spTree>
      <p:nvGrpSpPr>
        <p:cNvPr id="1" name="Shape 51"/>
        <p:cNvGrpSpPr/>
        <p:nvPr/>
      </p:nvGrpSpPr>
      <p:grpSpPr>
        <a:xfrm>
          <a:off x="0" y="0"/>
          <a:ext cx="0" cy="0"/>
          <a:chOff x="0" y="0"/>
          <a:chExt cx="0" cy="0"/>
        </a:xfrm>
      </p:grpSpPr>
      <p:sp>
        <p:nvSpPr>
          <p:cNvPr id="52" name="Google Shape;52;p31"/>
          <p:cNvSpPr>
            <a:spLocks noGrp="1"/>
          </p:cNvSpPr>
          <p:nvPr>
            <p:ph type="pic" idx="2"/>
          </p:nvPr>
        </p:nvSpPr>
        <p:spPr>
          <a:xfrm>
            <a:off x="7536160" y="0"/>
            <a:ext cx="4655840" cy="6858000"/>
          </a:xfrm>
          <a:prstGeom prst="rect">
            <a:avLst/>
          </a:prstGeom>
          <a:solidFill>
            <a:srgbClr val="0C0C0C"/>
          </a:solidFill>
          <a:ln>
            <a:noFill/>
          </a:ln>
        </p:spPr>
      </p:sp>
    </p:spTree>
    <p:extLst>
      <p:ext uri="{BB962C8B-B14F-4D97-AF65-F5344CB8AC3E}">
        <p14:creationId xmlns:p14="http://schemas.microsoft.com/office/powerpoint/2010/main" val="373729147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16_Пользовательский макет">
  <p:cSld name="16_Пользовательский макет">
    <p:spTree>
      <p:nvGrpSpPr>
        <p:cNvPr id="1" name="Shape 53"/>
        <p:cNvGrpSpPr/>
        <p:nvPr/>
      </p:nvGrpSpPr>
      <p:grpSpPr>
        <a:xfrm>
          <a:off x="0" y="0"/>
          <a:ext cx="0" cy="0"/>
          <a:chOff x="0" y="0"/>
          <a:chExt cx="0" cy="0"/>
        </a:xfrm>
      </p:grpSpPr>
      <p:sp>
        <p:nvSpPr>
          <p:cNvPr id="54" name="Google Shape;54;p32"/>
          <p:cNvSpPr>
            <a:spLocks noGrp="1"/>
          </p:cNvSpPr>
          <p:nvPr>
            <p:ph type="pic" idx="2"/>
          </p:nvPr>
        </p:nvSpPr>
        <p:spPr>
          <a:xfrm>
            <a:off x="1871531"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5" name="Google Shape;55;p32"/>
          <p:cNvSpPr>
            <a:spLocks noGrp="1"/>
          </p:cNvSpPr>
          <p:nvPr>
            <p:ph type="pic" idx="3"/>
          </p:nvPr>
        </p:nvSpPr>
        <p:spPr>
          <a:xfrm>
            <a:off x="5404612"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6" name="Google Shape;56;p32"/>
          <p:cNvSpPr>
            <a:spLocks noGrp="1"/>
          </p:cNvSpPr>
          <p:nvPr>
            <p:ph type="pic" idx="4"/>
          </p:nvPr>
        </p:nvSpPr>
        <p:spPr>
          <a:xfrm>
            <a:off x="8937695"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Tree>
    <p:extLst>
      <p:ext uri="{BB962C8B-B14F-4D97-AF65-F5344CB8AC3E}">
        <p14:creationId xmlns:p14="http://schemas.microsoft.com/office/powerpoint/2010/main" val="135507597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17_Пользовательский макет">
  <p:cSld name="17_Пользовательский макет">
    <p:spTree>
      <p:nvGrpSpPr>
        <p:cNvPr id="1" name="Shape 57"/>
        <p:cNvGrpSpPr/>
        <p:nvPr/>
      </p:nvGrpSpPr>
      <p:grpSpPr>
        <a:xfrm>
          <a:off x="0" y="0"/>
          <a:ext cx="0" cy="0"/>
          <a:chOff x="0" y="0"/>
          <a:chExt cx="0" cy="0"/>
        </a:xfrm>
      </p:grpSpPr>
      <p:sp>
        <p:nvSpPr>
          <p:cNvPr id="58" name="Google Shape;58;p33"/>
          <p:cNvSpPr>
            <a:spLocks noGrp="1"/>
          </p:cNvSpPr>
          <p:nvPr>
            <p:ph type="pic" idx="2"/>
          </p:nvPr>
        </p:nvSpPr>
        <p:spPr>
          <a:xfrm>
            <a:off x="0" y="0"/>
            <a:ext cx="12192000" cy="4869160"/>
          </a:xfrm>
          <a:prstGeom prst="rect">
            <a:avLst/>
          </a:prstGeom>
          <a:solidFill>
            <a:srgbClr val="0C0C0C"/>
          </a:solidFill>
          <a:ln>
            <a:noFill/>
          </a:ln>
        </p:spPr>
      </p:sp>
    </p:spTree>
    <p:extLst>
      <p:ext uri="{BB962C8B-B14F-4D97-AF65-F5344CB8AC3E}">
        <p14:creationId xmlns:p14="http://schemas.microsoft.com/office/powerpoint/2010/main" val="257853726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18_Пользовательский макет">
  <p:cSld name="18_Пользовательский макет">
    <p:spTree>
      <p:nvGrpSpPr>
        <p:cNvPr id="1" name="Shape 59"/>
        <p:cNvGrpSpPr/>
        <p:nvPr/>
      </p:nvGrpSpPr>
      <p:grpSpPr>
        <a:xfrm>
          <a:off x="0" y="0"/>
          <a:ext cx="0" cy="0"/>
          <a:chOff x="0" y="0"/>
          <a:chExt cx="0" cy="0"/>
        </a:xfrm>
      </p:grpSpPr>
      <p:sp>
        <p:nvSpPr>
          <p:cNvPr id="60" name="Google Shape;60;p34"/>
          <p:cNvSpPr>
            <a:spLocks noGrp="1"/>
          </p:cNvSpPr>
          <p:nvPr>
            <p:ph type="pic" idx="2"/>
          </p:nvPr>
        </p:nvSpPr>
        <p:spPr>
          <a:xfrm>
            <a:off x="8304245" y="0"/>
            <a:ext cx="3887755" cy="6858000"/>
          </a:xfrm>
          <a:prstGeom prst="rect">
            <a:avLst/>
          </a:prstGeom>
          <a:solidFill>
            <a:srgbClr val="0C0C0C"/>
          </a:solidFill>
          <a:ln>
            <a:noFill/>
          </a:ln>
        </p:spPr>
      </p:sp>
      <p:sp>
        <p:nvSpPr>
          <p:cNvPr id="61" name="Google Shape;61;p34"/>
          <p:cNvSpPr>
            <a:spLocks noGrp="1"/>
          </p:cNvSpPr>
          <p:nvPr>
            <p:ph type="pic" idx="3"/>
          </p:nvPr>
        </p:nvSpPr>
        <p:spPr>
          <a:xfrm>
            <a:off x="2447595" y="0"/>
            <a:ext cx="2496277" cy="2276872"/>
          </a:xfrm>
          <a:prstGeom prst="rect">
            <a:avLst/>
          </a:prstGeom>
          <a:solidFill>
            <a:srgbClr val="0C0C0C"/>
          </a:solidFill>
          <a:ln>
            <a:noFill/>
          </a:ln>
        </p:spPr>
      </p:sp>
      <p:sp>
        <p:nvSpPr>
          <p:cNvPr id="62" name="Google Shape;62;p34"/>
          <p:cNvSpPr>
            <a:spLocks noGrp="1"/>
          </p:cNvSpPr>
          <p:nvPr>
            <p:ph type="pic" idx="4"/>
          </p:nvPr>
        </p:nvSpPr>
        <p:spPr>
          <a:xfrm>
            <a:off x="2447595" y="2276872"/>
            <a:ext cx="2496277" cy="2304256"/>
          </a:xfrm>
          <a:prstGeom prst="rect">
            <a:avLst/>
          </a:prstGeom>
          <a:solidFill>
            <a:srgbClr val="0C0C0C"/>
          </a:solidFill>
          <a:ln>
            <a:noFill/>
          </a:ln>
        </p:spPr>
      </p:sp>
      <p:sp>
        <p:nvSpPr>
          <p:cNvPr id="63" name="Google Shape;63;p34"/>
          <p:cNvSpPr>
            <a:spLocks noGrp="1"/>
          </p:cNvSpPr>
          <p:nvPr>
            <p:ph type="pic" idx="5"/>
          </p:nvPr>
        </p:nvSpPr>
        <p:spPr>
          <a:xfrm>
            <a:off x="2447595" y="4581128"/>
            <a:ext cx="2496277" cy="2276872"/>
          </a:xfrm>
          <a:prstGeom prst="rect">
            <a:avLst/>
          </a:prstGeom>
          <a:solidFill>
            <a:srgbClr val="0C0C0C"/>
          </a:solidFill>
          <a:ln>
            <a:noFill/>
          </a:ln>
        </p:spPr>
      </p:sp>
    </p:spTree>
    <p:extLst>
      <p:ext uri="{BB962C8B-B14F-4D97-AF65-F5344CB8AC3E}">
        <p14:creationId xmlns:p14="http://schemas.microsoft.com/office/powerpoint/2010/main" val="19676674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1855026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4_Титульный слайд">
  <p:cSld name="4_Титульный слайд">
    <p:spTree>
      <p:nvGrpSpPr>
        <p:cNvPr id="1" name="Shape 64"/>
        <p:cNvGrpSpPr/>
        <p:nvPr/>
      </p:nvGrpSpPr>
      <p:grpSpPr>
        <a:xfrm>
          <a:off x="0" y="0"/>
          <a:ext cx="0" cy="0"/>
          <a:chOff x="0" y="0"/>
          <a:chExt cx="0" cy="0"/>
        </a:xfrm>
      </p:grpSpPr>
      <p:sp>
        <p:nvSpPr>
          <p:cNvPr id="65" name="Google Shape;65;p35"/>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96176790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19_Пользовательский макет">
  <p:cSld name="19_Пользовательский макет">
    <p:spTree>
      <p:nvGrpSpPr>
        <p:cNvPr id="1" name="Shape 66"/>
        <p:cNvGrpSpPr/>
        <p:nvPr/>
      </p:nvGrpSpPr>
      <p:grpSpPr>
        <a:xfrm>
          <a:off x="0" y="0"/>
          <a:ext cx="0" cy="0"/>
          <a:chOff x="0" y="0"/>
          <a:chExt cx="0" cy="0"/>
        </a:xfrm>
      </p:grpSpPr>
      <p:sp>
        <p:nvSpPr>
          <p:cNvPr id="67" name="Google Shape;67;p36"/>
          <p:cNvSpPr>
            <a:spLocks noGrp="1"/>
          </p:cNvSpPr>
          <p:nvPr>
            <p:ph type="pic" idx="2"/>
          </p:nvPr>
        </p:nvSpPr>
        <p:spPr>
          <a:xfrm>
            <a:off x="0" y="0"/>
            <a:ext cx="6096000" cy="3429000"/>
          </a:xfrm>
          <a:prstGeom prst="rect">
            <a:avLst/>
          </a:prstGeom>
          <a:solidFill>
            <a:srgbClr val="1B1B1B"/>
          </a:solidFill>
          <a:ln>
            <a:noFill/>
          </a:ln>
        </p:spPr>
      </p:sp>
      <p:sp>
        <p:nvSpPr>
          <p:cNvPr id="68" name="Google Shape;68;p36"/>
          <p:cNvSpPr>
            <a:spLocks noGrp="1"/>
          </p:cNvSpPr>
          <p:nvPr>
            <p:ph type="pic" idx="3"/>
          </p:nvPr>
        </p:nvSpPr>
        <p:spPr>
          <a:xfrm>
            <a:off x="6096000" y="3429000"/>
            <a:ext cx="6096000" cy="3429000"/>
          </a:xfrm>
          <a:prstGeom prst="rect">
            <a:avLst/>
          </a:prstGeom>
          <a:solidFill>
            <a:srgbClr val="1B1B1B"/>
          </a:solidFill>
          <a:ln>
            <a:noFill/>
          </a:ln>
        </p:spPr>
      </p:sp>
    </p:spTree>
    <p:extLst>
      <p:ext uri="{BB962C8B-B14F-4D97-AF65-F5344CB8AC3E}">
        <p14:creationId xmlns:p14="http://schemas.microsoft.com/office/powerpoint/2010/main" val="57573057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21_Пользовательский макет">
  <p:cSld name="21_Пользовательский макет">
    <p:spTree>
      <p:nvGrpSpPr>
        <p:cNvPr id="1" name="Shape 69"/>
        <p:cNvGrpSpPr/>
        <p:nvPr/>
      </p:nvGrpSpPr>
      <p:grpSpPr>
        <a:xfrm>
          <a:off x="0" y="0"/>
          <a:ext cx="0" cy="0"/>
          <a:chOff x="0" y="0"/>
          <a:chExt cx="0" cy="0"/>
        </a:xfrm>
      </p:grpSpPr>
      <p:sp>
        <p:nvSpPr>
          <p:cNvPr id="70" name="Google Shape;70;p37"/>
          <p:cNvSpPr>
            <a:spLocks noGrp="1"/>
          </p:cNvSpPr>
          <p:nvPr>
            <p:ph type="pic" idx="2"/>
          </p:nvPr>
        </p:nvSpPr>
        <p:spPr>
          <a:xfrm>
            <a:off x="4079776" y="0"/>
            <a:ext cx="8112224" cy="3429000"/>
          </a:xfrm>
          <a:prstGeom prst="rect">
            <a:avLst/>
          </a:prstGeom>
          <a:solidFill>
            <a:srgbClr val="1B1B1B"/>
          </a:solidFill>
          <a:ln>
            <a:noFill/>
          </a:ln>
        </p:spPr>
      </p:sp>
      <p:sp>
        <p:nvSpPr>
          <p:cNvPr id="71" name="Google Shape;71;p37"/>
          <p:cNvSpPr>
            <a:spLocks noGrp="1"/>
          </p:cNvSpPr>
          <p:nvPr>
            <p:ph type="pic" idx="3"/>
          </p:nvPr>
        </p:nvSpPr>
        <p:spPr>
          <a:xfrm>
            <a:off x="4079776" y="3429000"/>
            <a:ext cx="8112224" cy="3429000"/>
          </a:xfrm>
          <a:prstGeom prst="rect">
            <a:avLst/>
          </a:prstGeom>
          <a:solidFill>
            <a:srgbClr val="1B1B1B"/>
          </a:solidFill>
          <a:ln>
            <a:noFill/>
          </a:ln>
        </p:spPr>
      </p:sp>
    </p:spTree>
    <p:extLst>
      <p:ext uri="{BB962C8B-B14F-4D97-AF65-F5344CB8AC3E}">
        <p14:creationId xmlns:p14="http://schemas.microsoft.com/office/powerpoint/2010/main" val="2063164597"/>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5_Титульный слайд">
  <p:cSld name="5_Титульный слайд">
    <p:spTree>
      <p:nvGrpSpPr>
        <p:cNvPr id="1" name="Shape 72"/>
        <p:cNvGrpSpPr/>
        <p:nvPr/>
      </p:nvGrpSpPr>
      <p:grpSpPr>
        <a:xfrm>
          <a:off x="0" y="0"/>
          <a:ext cx="0" cy="0"/>
          <a:chOff x="0" y="0"/>
          <a:chExt cx="0" cy="0"/>
        </a:xfrm>
      </p:grpSpPr>
      <p:sp>
        <p:nvSpPr>
          <p:cNvPr id="73" name="Google Shape;73;p38"/>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45691422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6_Титульный слайд">
  <p:cSld name="6_Титульный слайд">
    <p:spTree>
      <p:nvGrpSpPr>
        <p:cNvPr id="1" name="Shape 74"/>
        <p:cNvGrpSpPr/>
        <p:nvPr/>
      </p:nvGrpSpPr>
      <p:grpSpPr>
        <a:xfrm>
          <a:off x="0" y="0"/>
          <a:ext cx="0" cy="0"/>
          <a:chOff x="0" y="0"/>
          <a:chExt cx="0" cy="0"/>
        </a:xfrm>
      </p:grpSpPr>
      <p:sp>
        <p:nvSpPr>
          <p:cNvPr id="75" name="Google Shape;75;p3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29826869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22_Пользовательский макет">
  <p:cSld name="22_Пользовательский макет">
    <p:spTree>
      <p:nvGrpSpPr>
        <p:cNvPr id="1" name="Shape 76"/>
        <p:cNvGrpSpPr/>
        <p:nvPr/>
      </p:nvGrpSpPr>
      <p:grpSpPr>
        <a:xfrm>
          <a:off x="0" y="0"/>
          <a:ext cx="0" cy="0"/>
          <a:chOff x="0" y="0"/>
          <a:chExt cx="0" cy="0"/>
        </a:xfrm>
      </p:grpSpPr>
      <p:sp>
        <p:nvSpPr>
          <p:cNvPr id="77" name="Google Shape;77;p40"/>
          <p:cNvSpPr>
            <a:spLocks noGrp="1"/>
          </p:cNvSpPr>
          <p:nvPr>
            <p:ph type="pic" idx="2"/>
          </p:nvPr>
        </p:nvSpPr>
        <p:spPr>
          <a:xfrm>
            <a:off x="5267977" y="0"/>
            <a:ext cx="6960096" cy="6858000"/>
          </a:xfrm>
          <a:prstGeom prst="rect">
            <a:avLst/>
          </a:prstGeom>
          <a:solidFill>
            <a:srgbClr val="0C0C0C"/>
          </a:solidFill>
          <a:ln>
            <a:noFill/>
          </a:ln>
        </p:spPr>
      </p:sp>
    </p:spTree>
    <p:extLst>
      <p:ext uri="{BB962C8B-B14F-4D97-AF65-F5344CB8AC3E}">
        <p14:creationId xmlns:p14="http://schemas.microsoft.com/office/powerpoint/2010/main" val="363002389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23_Пользовательский макет">
  <p:cSld name="23_Пользовательский макет">
    <p:spTree>
      <p:nvGrpSpPr>
        <p:cNvPr id="1" name="Shape 78"/>
        <p:cNvGrpSpPr/>
        <p:nvPr/>
      </p:nvGrpSpPr>
      <p:grpSpPr>
        <a:xfrm>
          <a:off x="0" y="0"/>
          <a:ext cx="0" cy="0"/>
          <a:chOff x="0" y="0"/>
          <a:chExt cx="0" cy="0"/>
        </a:xfrm>
      </p:grpSpPr>
      <p:sp>
        <p:nvSpPr>
          <p:cNvPr id="79" name="Google Shape;79;p41"/>
          <p:cNvSpPr>
            <a:spLocks noGrp="1"/>
          </p:cNvSpPr>
          <p:nvPr>
            <p:ph type="pic" idx="2"/>
          </p:nvPr>
        </p:nvSpPr>
        <p:spPr>
          <a:xfrm>
            <a:off x="1679509" y="0"/>
            <a:ext cx="4993283" cy="6858000"/>
          </a:xfrm>
          <a:prstGeom prst="parallelogram">
            <a:avLst>
              <a:gd name="adj" fmla="val 42227"/>
            </a:avLst>
          </a:prstGeom>
          <a:solidFill>
            <a:srgbClr val="0C0C0C"/>
          </a:solidFill>
          <a:ln>
            <a:noFill/>
          </a:ln>
        </p:spPr>
      </p:sp>
    </p:spTree>
    <p:extLst>
      <p:ext uri="{BB962C8B-B14F-4D97-AF65-F5344CB8AC3E}">
        <p14:creationId xmlns:p14="http://schemas.microsoft.com/office/powerpoint/2010/main" val="273004558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7_Титульный слайд">
  <p:cSld name="7_Титульный слайд">
    <p:spTree>
      <p:nvGrpSpPr>
        <p:cNvPr id="1" name="Shape 80"/>
        <p:cNvGrpSpPr/>
        <p:nvPr/>
      </p:nvGrpSpPr>
      <p:grpSpPr>
        <a:xfrm>
          <a:off x="0" y="0"/>
          <a:ext cx="0" cy="0"/>
          <a:chOff x="0" y="0"/>
          <a:chExt cx="0" cy="0"/>
        </a:xfrm>
      </p:grpSpPr>
      <p:sp>
        <p:nvSpPr>
          <p:cNvPr id="81" name="Google Shape;81;p42"/>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328085913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24_Пользовательский макет">
  <p:cSld name="24_Пользовательский макет">
    <p:spTree>
      <p:nvGrpSpPr>
        <p:cNvPr id="1" name="Shape 82"/>
        <p:cNvGrpSpPr/>
        <p:nvPr/>
      </p:nvGrpSpPr>
      <p:grpSpPr>
        <a:xfrm>
          <a:off x="0" y="0"/>
          <a:ext cx="0" cy="0"/>
          <a:chOff x="0" y="0"/>
          <a:chExt cx="0" cy="0"/>
        </a:xfrm>
      </p:grpSpPr>
      <p:sp>
        <p:nvSpPr>
          <p:cNvPr id="83" name="Google Shape;83;p43"/>
          <p:cNvSpPr>
            <a:spLocks noGrp="1"/>
          </p:cNvSpPr>
          <p:nvPr>
            <p:ph type="pic" idx="2"/>
          </p:nvPr>
        </p:nvSpPr>
        <p:spPr>
          <a:xfrm rot="2700000">
            <a:off x="1343138" y="1972614"/>
            <a:ext cx="1312381" cy="1312381"/>
          </a:xfrm>
          <a:prstGeom prst="rect">
            <a:avLst/>
          </a:prstGeom>
          <a:solidFill>
            <a:srgbClr val="0C0C0C"/>
          </a:solidFill>
          <a:ln>
            <a:noFill/>
          </a:ln>
          <a:effectLst>
            <a:outerShdw blurRad="444500" algn="t" rotWithShape="0">
              <a:srgbClr val="000000">
                <a:alpha val="43921"/>
              </a:srgbClr>
            </a:outerShdw>
          </a:effectLst>
        </p:spPr>
      </p:sp>
      <p:sp>
        <p:nvSpPr>
          <p:cNvPr id="84" name="Google Shape;84;p43"/>
          <p:cNvSpPr>
            <a:spLocks noGrp="1"/>
          </p:cNvSpPr>
          <p:nvPr>
            <p:ph type="pic" idx="3"/>
          </p:nvPr>
        </p:nvSpPr>
        <p:spPr>
          <a:xfrm rot="2700000">
            <a:off x="5407698" y="1972612"/>
            <a:ext cx="1312381" cy="1312381"/>
          </a:xfrm>
          <a:prstGeom prst="rect">
            <a:avLst/>
          </a:prstGeom>
          <a:solidFill>
            <a:srgbClr val="0C0C0C"/>
          </a:solidFill>
          <a:ln>
            <a:noFill/>
          </a:ln>
          <a:effectLst>
            <a:outerShdw blurRad="444500" algn="t" rotWithShape="0">
              <a:srgbClr val="000000">
                <a:alpha val="43921"/>
              </a:srgbClr>
            </a:outerShdw>
          </a:effectLst>
        </p:spPr>
      </p:sp>
      <p:sp>
        <p:nvSpPr>
          <p:cNvPr id="85" name="Google Shape;85;p43"/>
          <p:cNvSpPr>
            <a:spLocks noGrp="1"/>
          </p:cNvSpPr>
          <p:nvPr>
            <p:ph type="pic" idx="4"/>
          </p:nvPr>
        </p:nvSpPr>
        <p:spPr>
          <a:xfrm rot="2700000">
            <a:off x="9472256" y="1972612"/>
            <a:ext cx="1312381" cy="1312381"/>
          </a:xfrm>
          <a:prstGeom prst="rect">
            <a:avLst/>
          </a:prstGeom>
          <a:solidFill>
            <a:srgbClr val="0C0C0C"/>
          </a:solidFill>
          <a:ln>
            <a:noFill/>
          </a:ln>
          <a:effectLst>
            <a:outerShdw blurRad="444500" algn="t" rotWithShape="0">
              <a:srgbClr val="000000">
                <a:alpha val="43921"/>
              </a:srgbClr>
            </a:outerShdw>
          </a:effectLst>
        </p:spPr>
      </p:sp>
    </p:spTree>
    <p:extLst>
      <p:ext uri="{BB962C8B-B14F-4D97-AF65-F5344CB8AC3E}">
        <p14:creationId xmlns:p14="http://schemas.microsoft.com/office/powerpoint/2010/main" val="284528239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25_Пользовательский макет">
  <p:cSld name="25_Пользовательский макет">
    <p:spTree>
      <p:nvGrpSpPr>
        <p:cNvPr id="1" name="Shape 86"/>
        <p:cNvGrpSpPr/>
        <p:nvPr/>
      </p:nvGrpSpPr>
      <p:grpSpPr>
        <a:xfrm>
          <a:off x="0" y="0"/>
          <a:ext cx="0" cy="0"/>
          <a:chOff x="0" y="0"/>
          <a:chExt cx="0" cy="0"/>
        </a:xfrm>
      </p:grpSpPr>
      <p:sp>
        <p:nvSpPr>
          <p:cNvPr id="87" name="Google Shape;87;p44"/>
          <p:cNvSpPr>
            <a:spLocks noGrp="1"/>
          </p:cNvSpPr>
          <p:nvPr>
            <p:ph type="pic" idx="2"/>
          </p:nvPr>
        </p:nvSpPr>
        <p:spPr>
          <a:xfrm>
            <a:off x="1678518" y="1509184"/>
            <a:ext cx="1153583" cy="1151467"/>
          </a:xfrm>
          <a:prstGeom prst="ellipse">
            <a:avLst/>
          </a:prstGeom>
          <a:solidFill>
            <a:schemeClr val="lt1"/>
          </a:solidFill>
          <a:ln>
            <a:noFill/>
          </a:ln>
        </p:spPr>
      </p:sp>
      <p:sp>
        <p:nvSpPr>
          <p:cNvPr id="88" name="Google Shape;88;p44"/>
          <p:cNvSpPr>
            <a:spLocks noGrp="1"/>
          </p:cNvSpPr>
          <p:nvPr>
            <p:ph type="pic" idx="3"/>
          </p:nvPr>
        </p:nvSpPr>
        <p:spPr>
          <a:xfrm>
            <a:off x="1678517" y="3717032"/>
            <a:ext cx="1153583" cy="1151467"/>
          </a:xfrm>
          <a:prstGeom prst="ellipse">
            <a:avLst/>
          </a:prstGeom>
          <a:solidFill>
            <a:schemeClr val="lt1"/>
          </a:solidFill>
          <a:ln>
            <a:noFill/>
          </a:ln>
        </p:spPr>
      </p:sp>
      <p:sp>
        <p:nvSpPr>
          <p:cNvPr id="89" name="Google Shape;89;p44"/>
          <p:cNvSpPr>
            <a:spLocks noGrp="1"/>
          </p:cNvSpPr>
          <p:nvPr>
            <p:ph type="pic" idx="4"/>
          </p:nvPr>
        </p:nvSpPr>
        <p:spPr>
          <a:xfrm>
            <a:off x="6358467" y="1509184"/>
            <a:ext cx="1153583" cy="1151467"/>
          </a:xfrm>
          <a:prstGeom prst="ellipse">
            <a:avLst/>
          </a:prstGeom>
          <a:solidFill>
            <a:schemeClr val="lt1"/>
          </a:solidFill>
          <a:ln>
            <a:noFill/>
          </a:ln>
        </p:spPr>
      </p:sp>
      <p:sp>
        <p:nvSpPr>
          <p:cNvPr id="90" name="Google Shape;90;p44"/>
          <p:cNvSpPr>
            <a:spLocks noGrp="1"/>
          </p:cNvSpPr>
          <p:nvPr>
            <p:ph type="pic" idx="5"/>
          </p:nvPr>
        </p:nvSpPr>
        <p:spPr>
          <a:xfrm>
            <a:off x="6358466" y="3717032"/>
            <a:ext cx="1153583" cy="1151467"/>
          </a:xfrm>
          <a:prstGeom prst="ellipse">
            <a:avLst/>
          </a:prstGeom>
          <a:solidFill>
            <a:schemeClr val="lt1"/>
          </a:solidFill>
          <a:ln>
            <a:noFill/>
          </a:ln>
        </p:spPr>
      </p:sp>
    </p:spTree>
    <p:extLst>
      <p:ext uri="{BB962C8B-B14F-4D97-AF65-F5344CB8AC3E}">
        <p14:creationId xmlns:p14="http://schemas.microsoft.com/office/powerpoint/2010/main" val="30402863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95920439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26_Пользовательский макет">
  <p:cSld name="26_Пользовательский макет">
    <p:spTree>
      <p:nvGrpSpPr>
        <p:cNvPr id="1" name="Shape 91"/>
        <p:cNvGrpSpPr/>
        <p:nvPr/>
      </p:nvGrpSpPr>
      <p:grpSpPr>
        <a:xfrm>
          <a:off x="0" y="0"/>
          <a:ext cx="0" cy="0"/>
          <a:chOff x="0" y="0"/>
          <a:chExt cx="0" cy="0"/>
        </a:xfrm>
      </p:grpSpPr>
      <p:sp>
        <p:nvSpPr>
          <p:cNvPr id="92" name="Google Shape;92;p45"/>
          <p:cNvSpPr>
            <a:spLocks noGrp="1"/>
          </p:cNvSpPr>
          <p:nvPr>
            <p:ph type="pic" idx="2"/>
          </p:nvPr>
        </p:nvSpPr>
        <p:spPr>
          <a:xfrm>
            <a:off x="1678518" y="1509184"/>
            <a:ext cx="1153583" cy="1151467"/>
          </a:xfrm>
          <a:prstGeom prst="ellipse">
            <a:avLst/>
          </a:prstGeom>
          <a:solidFill>
            <a:schemeClr val="lt1"/>
          </a:solidFill>
          <a:ln>
            <a:noFill/>
          </a:ln>
        </p:spPr>
      </p:sp>
      <p:sp>
        <p:nvSpPr>
          <p:cNvPr id="93" name="Google Shape;93;p45"/>
          <p:cNvSpPr>
            <a:spLocks noGrp="1"/>
          </p:cNvSpPr>
          <p:nvPr>
            <p:ph type="pic" idx="3"/>
          </p:nvPr>
        </p:nvSpPr>
        <p:spPr>
          <a:xfrm>
            <a:off x="1678517" y="3717032"/>
            <a:ext cx="1153583" cy="1151467"/>
          </a:xfrm>
          <a:prstGeom prst="ellipse">
            <a:avLst/>
          </a:prstGeom>
          <a:solidFill>
            <a:schemeClr val="lt1"/>
          </a:solidFill>
          <a:ln>
            <a:noFill/>
          </a:ln>
        </p:spPr>
      </p:sp>
      <p:sp>
        <p:nvSpPr>
          <p:cNvPr id="94" name="Google Shape;94;p45"/>
          <p:cNvSpPr>
            <a:spLocks noGrp="1"/>
          </p:cNvSpPr>
          <p:nvPr>
            <p:ph type="pic" idx="4"/>
          </p:nvPr>
        </p:nvSpPr>
        <p:spPr>
          <a:xfrm>
            <a:off x="5663454" y="1509184"/>
            <a:ext cx="1153583" cy="1151467"/>
          </a:xfrm>
          <a:prstGeom prst="ellipse">
            <a:avLst/>
          </a:prstGeom>
          <a:solidFill>
            <a:schemeClr val="lt1"/>
          </a:solidFill>
          <a:ln>
            <a:noFill/>
          </a:ln>
        </p:spPr>
      </p:sp>
      <p:sp>
        <p:nvSpPr>
          <p:cNvPr id="95" name="Google Shape;95;p45"/>
          <p:cNvSpPr>
            <a:spLocks noGrp="1"/>
          </p:cNvSpPr>
          <p:nvPr>
            <p:ph type="pic" idx="5"/>
          </p:nvPr>
        </p:nvSpPr>
        <p:spPr>
          <a:xfrm>
            <a:off x="5663453" y="3717032"/>
            <a:ext cx="1153583" cy="1151467"/>
          </a:xfrm>
          <a:prstGeom prst="ellipse">
            <a:avLst/>
          </a:prstGeom>
          <a:solidFill>
            <a:schemeClr val="lt1"/>
          </a:solidFill>
          <a:ln>
            <a:noFill/>
          </a:ln>
        </p:spPr>
      </p:sp>
      <p:sp>
        <p:nvSpPr>
          <p:cNvPr id="96" name="Google Shape;96;p45"/>
          <p:cNvSpPr>
            <a:spLocks noGrp="1"/>
          </p:cNvSpPr>
          <p:nvPr>
            <p:ph type="pic" idx="6"/>
          </p:nvPr>
        </p:nvSpPr>
        <p:spPr>
          <a:xfrm>
            <a:off x="9648395" y="1516345"/>
            <a:ext cx="1153583" cy="1151467"/>
          </a:xfrm>
          <a:prstGeom prst="ellipse">
            <a:avLst/>
          </a:prstGeom>
          <a:solidFill>
            <a:schemeClr val="lt1"/>
          </a:solidFill>
          <a:ln>
            <a:noFill/>
          </a:ln>
        </p:spPr>
      </p:sp>
      <p:sp>
        <p:nvSpPr>
          <p:cNvPr id="97" name="Google Shape;97;p45"/>
          <p:cNvSpPr>
            <a:spLocks noGrp="1"/>
          </p:cNvSpPr>
          <p:nvPr>
            <p:ph type="pic" idx="7"/>
          </p:nvPr>
        </p:nvSpPr>
        <p:spPr>
          <a:xfrm>
            <a:off x="9648394" y="3724193"/>
            <a:ext cx="1153583" cy="1151467"/>
          </a:xfrm>
          <a:prstGeom prst="ellipse">
            <a:avLst/>
          </a:prstGeom>
          <a:solidFill>
            <a:schemeClr val="lt1"/>
          </a:solidFill>
          <a:ln>
            <a:noFill/>
          </a:ln>
        </p:spPr>
      </p:sp>
    </p:spTree>
    <p:extLst>
      <p:ext uri="{BB962C8B-B14F-4D97-AF65-F5344CB8AC3E}">
        <p14:creationId xmlns:p14="http://schemas.microsoft.com/office/powerpoint/2010/main" val="114154532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27_Пользовательский макет">
  <p:cSld name="27_Пользовательский макет">
    <p:spTree>
      <p:nvGrpSpPr>
        <p:cNvPr id="1" name="Shape 98"/>
        <p:cNvGrpSpPr/>
        <p:nvPr/>
      </p:nvGrpSpPr>
      <p:grpSpPr>
        <a:xfrm>
          <a:off x="0" y="0"/>
          <a:ext cx="0" cy="0"/>
          <a:chOff x="0" y="0"/>
          <a:chExt cx="0" cy="0"/>
        </a:xfrm>
      </p:grpSpPr>
      <p:sp>
        <p:nvSpPr>
          <p:cNvPr id="99" name="Google Shape;99;p46"/>
          <p:cNvSpPr>
            <a:spLocks noGrp="1"/>
          </p:cNvSpPr>
          <p:nvPr>
            <p:ph type="pic" idx="2"/>
          </p:nvPr>
        </p:nvSpPr>
        <p:spPr>
          <a:xfrm>
            <a:off x="1487489" y="1508787"/>
            <a:ext cx="1153583" cy="1151467"/>
          </a:xfrm>
          <a:prstGeom prst="ellipse">
            <a:avLst/>
          </a:prstGeom>
          <a:solidFill>
            <a:schemeClr val="lt1"/>
          </a:solidFill>
          <a:ln>
            <a:noFill/>
          </a:ln>
        </p:spPr>
      </p:sp>
      <p:sp>
        <p:nvSpPr>
          <p:cNvPr id="100" name="Google Shape;100;p46"/>
          <p:cNvSpPr>
            <a:spLocks noGrp="1"/>
          </p:cNvSpPr>
          <p:nvPr>
            <p:ph type="pic" idx="3"/>
          </p:nvPr>
        </p:nvSpPr>
        <p:spPr>
          <a:xfrm>
            <a:off x="1487487" y="3716635"/>
            <a:ext cx="1153583" cy="1151467"/>
          </a:xfrm>
          <a:prstGeom prst="ellipse">
            <a:avLst/>
          </a:prstGeom>
          <a:solidFill>
            <a:schemeClr val="lt1"/>
          </a:solidFill>
          <a:ln>
            <a:noFill/>
          </a:ln>
        </p:spPr>
      </p:sp>
      <p:sp>
        <p:nvSpPr>
          <p:cNvPr id="101" name="Google Shape;101;p46"/>
          <p:cNvSpPr>
            <a:spLocks noGrp="1"/>
          </p:cNvSpPr>
          <p:nvPr>
            <p:ph type="pic" idx="4"/>
          </p:nvPr>
        </p:nvSpPr>
        <p:spPr>
          <a:xfrm>
            <a:off x="4318842" y="1508787"/>
            <a:ext cx="1153583" cy="1151467"/>
          </a:xfrm>
          <a:prstGeom prst="ellipse">
            <a:avLst/>
          </a:prstGeom>
          <a:solidFill>
            <a:schemeClr val="lt1"/>
          </a:solidFill>
          <a:ln>
            <a:noFill/>
          </a:ln>
        </p:spPr>
      </p:sp>
      <p:sp>
        <p:nvSpPr>
          <p:cNvPr id="102" name="Google Shape;102;p46"/>
          <p:cNvSpPr>
            <a:spLocks noGrp="1"/>
          </p:cNvSpPr>
          <p:nvPr>
            <p:ph type="pic" idx="5"/>
          </p:nvPr>
        </p:nvSpPr>
        <p:spPr>
          <a:xfrm>
            <a:off x="4318841" y="3716635"/>
            <a:ext cx="1153583" cy="1151467"/>
          </a:xfrm>
          <a:prstGeom prst="ellipse">
            <a:avLst/>
          </a:prstGeom>
          <a:solidFill>
            <a:schemeClr val="lt1"/>
          </a:solidFill>
          <a:ln>
            <a:noFill/>
          </a:ln>
        </p:spPr>
      </p:sp>
      <p:sp>
        <p:nvSpPr>
          <p:cNvPr id="103" name="Google Shape;103;p46"/>
          <p:cNvSpPr>
            <a:spLocks noGrp="1"/>
          </p:cNvSpPr>
          <p:nvPr>
            <p:ph type="pic" idx="6"/>
          </p:nvPr>
        </p:nvSpPr>
        <p:spPr>
          <a:xfrm>
            <a:off x="7008595" y="1508787"/>
            <a:ext cx="1153583" cy="1151467"/>
          </a:xfrm>
          <a:prstGeom prst="ellipse">
            <a:avLst/>
          </a:prstGeom>
          <a:solidFill>
            <a:schemeClr val="lt1"/>
          </a:solidFill>
          <a:ln>
            <a:noFill/>
          </a:ln>
        </p:spPr>
      </p:sp>
      <p:sp>
        <p:nvSpPr>
          <p:cNvPr id="104" name="Google Shape;104;p46"/>
          <p:cNvSpPr>
            <a:spLocks noGrp="1"/>
          </p:cNvSpPr>
          <p:nvPr>
            <p:ph type="pic" idx="7"/>
          </p:nvPr>
        </p:nvSpPr>
        <p:spPr>
          <a:xfrm>
            <a:off x="7008594" y="3716635"/>
            <a:ext cx="1153583" cy="1151467"/>
          </a:xfrm>
          <a:prstGeom prst="ellipse">
            <a:avLst/>
          </a:prstGeom>
          <a:solidFill>
            <a:schemeClr val="lt1"/>
          </a:solidFill>
          <a:ln>
            <a:noFill/>
          </a:ln>
        </p:spPr>
      </p:sp>
      <p:sp>
        <p:nvSpPr>
          <p:cNvPr id="105" name="Google Shape;105;p46"/>
          <p:cNvSpPr>
            <a:spLocks noGrp="1"/>
          </p:cNvSpPr>
          <p:nvPr>
            <p:ph type="pic" idx="8"/>
          </p:nvPr>
        </p:nvSpPr>
        <p:spPr>
          <a:xfrm>
            <a:off x="9698347" y="1508787"/>
            <a:ext cx="1153583" cy="1151467"/>
          </a:xfrm>
          <a:prstGeom prst="ellipse">
            <a:avLst/>
          </a:prstGeom>
          <a:solidFill>
            <a:schemeClr val="lt1"/>
          </a:solidFill>
          <a:ln>
            <a:noFill/>
          </a:ln>
        </p:spPr>
      </p:sp>
      <p:sp>
        <p:nvSpPr>
          <p:cNvPr id="106" name="Google Shape;106;p46"/>
          <p:cNvSpPr>
            <a:spLocks noGrp="1"/>
          </p:cNvSpPr>
          <p:nvPr>
            <p:ph type="pic" idx="9"/>
          </p:nvPr>
        </p:nvSpPr>
        <p:spPr>
          <a:xfrm>
            <a:off x="9698346" y="3716635"/>
            <a:ext cx="1153583" cy="1151467"/>
          </a:xfrm>
          <a:prstGeom prst="ellipse">
            <a:avLst/>
          </a:prstGeom>
          <a:solidFill>
            <a:schemeClr val="lt1"/>
          </a:solidFill>
          <a:ln>
            <a:noFill/>
          </a:ln>
        </p:spPr>
      </p:sp>
    </p:spTree>
    <p:extLst>
      <p:ext uri="{BB962C8B-B14F-4D97-AF65-F5344CB8AC3E}">
        <p14:creationId xmlns:p14="http://schemas.microsoft.com/office/powerpoint/2010/main" val="343058911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28_Пользовательский макет">
  <p:cSld name="28_Пользовательский макет">
    <p:spTree>
      <p:nvGrpSpPr>
        <p:cNvPr id="1" name="Shape 107"/>
        <p:cNvGrpSpPr/>
        <p:nvPr/>
      </p:nvGrpSpPr>
      <p:grpSpPr>
        <a:xfrm>
          <a:off x="0" y="0"/>
          <a:ext cx="0" cy="0"/>
          <a:chOff x="0" y="0"/>
          <a:chExt cx="0" cy="0"/>
        </a:xfrm>
      </p:grpSpPr>
      <p:sp>
        <p:nvSpPr>
          <p:cNvPr id="108" name="Google Shape;108;p47"/>
          <p:cNvSpPr>
            <a:spLocks noGrp="1"/>
          </p:cNvSpPr>
          <p:nvPr>
            <p:ph type="pic" idx="2"/>
          </p:nvPr>
        </p:nvSpPr>
        <p:spPr>
          <a:xfrm>
            <a:off x="0" y="4265712"/>
            <a:ext cx="2376264" cy="2592288"/>
          </a:xfrm>
          <a:prstGeom prst="rect">
            <a:avLst/>
          </a:prstGeom>
          <a:solidFill>
            <a:srgbClr val="0C0C0C"/>
          </a:solidFill>
          <a:ln>
            <a:noFill/>
          </a:ln>
        </p:spPr>
      </p:sp>
      <p:sp>
        <p:nvSpPr>
          <p:cNvPr id="109" name="Google Shape;109;p47"/>
          <p:cNvSpPr>
            <a:spLocks noGrp="1"/>
          </p:cNvSpPr>
          <p:nvPr>
            <p:ph type="pic" idx="3"/>
          </p:nvPr>
        </p:nvSpPr>
        <p:spPr>
          <a:xfrm>
            <a:off x="2376264" y="1673424"/>
            <a:ext cx="2376264" cy="2592288"/>
          </a:xfrm>
          <a:prstGeom prst="rect">
            <a:avLst/>
          </a:prstGeom>
          <a:solidFill>
            <a:srgbClr val="0C0C0C"/>
          </a:solidFill>
          <a:ln>
            <a:noFill/>
          </a:ln>
        </p:spPr>
      </p:sp>
      <p:sp>
        <p:nvSpPr>
          <p:cNvPr id="110" name="Google Shape;110;p47"/>
          <p:cNvSpPr>
            <a:spLocks noGrp="1"/>
          </p:cNvSpPr>
          <p:nvPr>
            <p:ph type="pic" idx="4"/>
          </p:nvPr>
        </p:nvSpPr>
        <p:spPr>
          <a:xfrm>
            <a:off x="4722436" y="4265712"/>
            <a:ext cx="2376264" cy="2592288"/>
          </a:xfrm>
          <a:prstGeom prst="rect">
            <a:avLst/>
          </a:prstGeom>
          <a:solidFill>
            <a:srgbClr val="0C0C0C"/>
          </a:solidFill>
          <a:ln>
            <a:noFill/>
          </a:ln>
        </p:spPr>
      </p:sp>
      <p:sp>
        <p:nvSpPr>
          <p:cNvPr id="111" name="Google Shape;111;p47"/>
          <p:cNvSpPr>
            <a:spLocks noGrp="1"/>
          </p:cNvSpPr>
          <p:nvPr>
            <p:ph type="pic" idx="5"/>
          </p:nvPr>
        </p:nvSpPr>
        <p:spPr>
          <a:xfrm>
            <a:off x="7098700" y="1673424"/>
            <a:ext cx="2376264" cy="2592288"/>
          </a:xfrm>
          <a:prstGeom prst="rect">
            <a:avLst/>
          </a:prstGeom>
          <a:solidFill>
            <a:srgbClr val="0C0C0C"/>
          </a:solidFill>
          <a:ln>
            <a:noFill/>
          </a:ln>
        </p:spPr>
      </p:sp>
    </p:spTree>
    <p:extLst>
      <p:ext uri="{BB962C8B-B14F-4D97-AF65-F5344CB8AC3E}">
        <p14:creationId xmlns:p14="http://schemas.microsoft.com/office/powerpoint/2010/main" val="334359560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29_Пользовательский макет">
  <p:cSld name="29_Пользовательский макет">
    <p:spTree>
      <p:nvGrpSpPr>
        <p:cNvPr id="1" name="Shape 112"/>
        <p:cNvGrpSpPr/>
        <p:nvPr/>
      </p:nvGrpSpPr>
      <p:grpSpPr>
        <a:xfrm>
          <a:off x="0" y="0"/>
          <a:ext cx="0" cy="0"/>
          <a:chOff x="0" y="0"/>
          <a:chExt cx="0" cy="0"/>
        </a:xfrm>
      </p:grpSpPr>
      <p:sp>
        <p:nvSpPr>
          <p:cNvPr id="113" name="Google Shape;113;p48"/>
          <p:cNvSpPr>
            <a:spLocks noGrp="1"/>
          </p:cNvSpPr>
          <p:nvPr>
            <p:ph type="pic" idx="2"/>
          </p:nvPr>
        </p:nvSpPr>
        <p:spPr>
          <a:xfrm rot="5400000">
            <a:off x="2417055" y="1635338"/>
            <a:ext cx="2016291" cy="1763189"/>
          </a:xfrm>
          <a:prstGeom prst="hexagon">
            <a:avLst>
              <a:gd name="adj" fmla="val 25000"/>
              <a:gd name="vf" fmla="val 115470"/>
            </a:avLst>
          </a:prstGeom>
          <a:solidFill>
            <a:srgbClr val="0C0C0C"/>
          </a:solidFill>
          <a:ln>
            <a:noFill/>
          </a:ln>
        </p:spPr>
      </p:sp>
      <p:sp>
        <p:nvSpPr>
          <p:cNvPr id="114" name="Google Shape;114;p48"/>
          <p:cNvSpPr>
            <a:spLocks noGrp="1"/>
          </p:cNvSpPr>
          <p:nvPr>
            <p:ph type="pic" idx="3"/>
          </p:nvPr>
        </p:nvSpPr>
        <p:spPr>
          <a:xfrm rot="5400000">
            <a:off x="6833545" y="1608396"/>
            <a:ext cx="2016291" cy="1763189"/>
          </a:xfrm>
          <a:prstGeom prst="hexagon">
            <a:avLst>
              <a:gd name="adj" fmla="val 25000"/>
              <a:gd name="vf" fmla="val 115470"/>
            </a:avLst>
          </a:prstGeom>
          <a:solidFill>
            <a:srgbClr val="0C0C0C"/>
          </a:solidFill>
          <a:ln>
            <a:noFill/>
          </a:ln>
        </p:spPr>
      </p:sp>
      <p:sp>
        <p:nvSpPr>
          <p:cNvPr id="115" name="Google Shape;115;p48"/>
          <p:cNvSpPr>
            <a:spLocks noGrp="1"/>
          </p:cNvSpPr>
          <p:nvPr>
            <p:ph type="pic" idx="4"/>
          </p:nvPr>
        </p:nvSpPr>
        <p:spPr>
          <a:xfrm rot="5400000">
            <a:off x="2417055" y="4227626"/>
            <a:ext cx="2016291" cy="1763189"/>
          </a:xfrm>
          <a:prstGeom prst="hexagon">
            <a:avLst>
              <a:gd name="adj" fmla="val 25000"/>
              <a:gd name="vf" fmla="val 115470"/>
            </a:avLst>
          </a:prstGeom>
          <a:solidFill>
            <a:srgbClr val="0C0C0C"/>
          </a:solidFill>
          <a:ln>
            <a:noFill/>
          </a:ln>
        </p:spPr>
      </p:sp>
      <p:sp>
        <p:nvSpPr>
          <p:cNvPr id="116" name="Google Shape;116;p48"/>
          <p:cNvSpPr>
            <a:spLocks noGrp="1"/>
          </p:cNvSpPr>
          <p:nvPr>
            <p:ph type="pic" idx="5"/>
          </p:nvPr>
        </p:nvSpPr>
        <p:spPr>
          <a:xfrm rot="5400000">
            <a:off x="6871679" y="4323636"/>
            <a:ext cx="2016291" cy="1763189"/>
          </a:xfrm>
          <a:prstGeom prst="hexagon">
            <a:avLst>
              <a:gd name="adj" fmla="val 25000"/>
              <a:gd name="vf" fmla="val 115470"/>
            </a:avLst>
          </a:prstGeom>
          <a:solidFill>
            <a:srgbClr val="0C0C0C"/>
          </a:solidFill>
          <a:ln>
            <a:noFill/>
          </a:ln>
        </p:spPr>
      </p:sp>
    </p:spTree>
    <p:extLst>
      <p:ext uri="{BB962C8B-B14F-4D97-AF65-F5344CB8AC3E}">
        <p14:creationId xmlns:p14="http://schemas.microsoft.com/office/powerpoint/2010/main" val="103700488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30_Пользовательский макет">
  <p:cSld name="30_Пользовательский макет">
    <p:spTree>
      <p:nvGrpSpPr>
        <p:cNvPr id="1" name="Shape 117"/>
        <p:cNvGrpSpPr/>
        <p:nvPr/>
      </p:nvGrpSpPr>
      <p:grpSpPr>
        <a:xfrm>
          <a:off x="0" y="0"/>
          <a:ext cx="0" cy="0"/>
          <a:chOff x="0" y="0"/>
          <a:chExt cx="0" cy="0"/>
        </a:xfrm>
      </p:grpSpPr>
      <p:sp>
        <p:nvSpPr>
          <p:cNvPr id="118" name="Google Shape;118;p49"/>
          <p:cNvSpPr>
            <a:spLocks noGrp="1"/>
          </p:cNvSpPr>
          <p:nvPr>
            <p:ph type="pic" idx="2"/>
          </p:nvPr>
        </p:nvSpPr>
        <p:spPr>
          <a:xfrm rot="5400000">
            <a:off x="7824192" y="1124744"/>
            <a:ext cx="1632181" cy="1440160"/>
          </a:xfrm>
          <a:prstGeom prst="hexagon">
            <a:avLst>
              <a:gd name="adj" fmla="val 27199"/>
              <a:gd name="vf" fmla="val 115470"/>
            </a:avLst>
          </a:prstGeom>
          <a:solidFill>
            <a:srgbClr val="0C0C0C"/>
          </a:solidFill>
          <a:ln>
            <a:noFill/>
          </a:ln>
        </p:spPr>
      </p:sp>
      <p:sp>
        <p:nvSpPr>
          <p:cNvPr id="119" name="Google Shape;119;p49"/>
          <p:cNvSpPr>
            <a:spLocks noGrp="1"/>
          </p:cNvSpPr>
          <p:nvPr>
            <p:ph type="pic" idx="3"/>
          </p:nvPr>
        </p:nvSpPr>
        <p:spPr>
          <a:xfrm rot="5400000">
            <a:off x="9360363" y="1124744"/>
            <a:ext cx="1632181" cy="1440160"/>
          </a:xfrm>
          <a:prstGeom prst="hexagon">
            <a:avLst>
              <a:gd name="adj" fmla="val 27199"/>
              <a:gd name="vf" fmla="val 115470"/>
            </a:avLst>
          </a:prstGeom>
          <a:solidFill>
            <a:srgbClr val="0C0C0C"/>
          </a:solidFill>
          <a:ln>
            <a:noFill/>
          </a:ln>
        </p:spPr>
      </p:sp>
      <p:sp>
        <p:nvSpPr>
          <p:cNvPr id="120" name="Google Shape;120;p49"/>
          <p:cNvSpPr>
            <a:spLocks noGrp="1"/>
          </p:cNvSpPr>
          <p:nvPr>
            <p:ph type="pic" idx="4"/>
          </p:nvPr>
        </p:nvSpPr>
        <p:spPr>
          <a:xfrm rot="5400000">
            <a:off x="10128448" y="2489936"/>
            <a:ext cx="1632181" cy="1440160"/>
          </a:xfrm>
          <a:prstGeom prst="hexagon">
            <a:avLst>
              <a:gd name="adj" fmla="val 27199"/>
              <a:gd name="vf" fmla="val 115470"/>
            </a:avLst>
          </a:prstGeom>
          <a:solidFill>
            <a:srgbClr val="0C0C0C"/>
          </a:solidFill>
          <a:ln>
            <a:noFill/>
          </a:ln>
        </p:spPr>
      </p:sp>
      <p:sp>
        <p:nvSpPr>
          <p:cNvPr id="121" name="Google Shape;121;p49"/>
          <p:cNvSpPr>
            <a:spLocks noGrp="1"/>
          </p:cNvSpPr>
          <p:nvPr>
            <p:ph type="pic" idx="5"/>
          </p:nvPr>
        </p:nvSpPr>
        <p:spPr>
          <a:xfrm rot="5400000">
            <a:off x="9360363" y="3855128"/>
            <a:ext cx="1632181" cy="1440160"/>
          </a:xfrm>
          <a:prstGeom prst="hexagon">
            <a:avLst>
              <a:gd name="adj" fmla="val 27199"/>
              <a:gd name="vf" fmla="val 115470"/>
            </a:avLst>
          </a:prstGeom>
          <a:solidFill>
            <a:srgbClr val="0C0C0C"/>
          </a:solidFill>
          <a:ln>
            <a:noFill/>
          </a:ln>
        </p:spPr>
      </p:sp>
      <p:sp>
        <p:nvSpPr>
          <p:cNvPr id="122" name="Google Shape;122;p49"/>
          <p:cNvSpPr>
            <a:spLocks noGrp="1"/>
          </p:cNvSpPr>
          <p:nvPr>
            <p:ph type="pic" idx="6"/>
          </p:nvPr>
        </p:nvSpPr>
        <p:spPr>
          <a:xfrm rot="5400000">
            <a:off x="7824192" y="3855128"/>
            <a:ext cx="1632181" cy="1440160"/>
          </a:xfrm>
          <a:prstGeom prst="hexagon">
            <a:avLst>
              <a:gd name="adj" fmla="val 27199"/>
              <a:gd name="vf" fmla="val 115470"/>
            </a:avLst>
          </a:prstGeom>
          <a:solidFill>
            <a:srgbClr val="0C0C0C"/>
          </a:solidFill>
          <a:ln>
            <a:noFill/>
          </a:ln>
        </p:spPr>
      </p:sp>
      <p:sp>
        <p:nvSpPr>
          <p:cNvPr id="123" name="Google Shape;123;p49"/>
          <p:cNvSpPr>
            <a:spLocks noGrp="1"/>
          </p:cNvSpPr>
          <p:nvPr>
            <p:ph type="pic" idx="7"/>
          </p:nvPr>
        </p:nvSpPr>
        <p:spPr>
          <a:xfrm rot="5400000">
            <a:off x="7056107" y="2489936"/>
            <a:ext cx="1632181" cy="1440160"/>
          </a:xfrm>
          <a:prstGeom prst="hexagon">
            <a:avLst>
              <a:gd name="adj" fmla="val 27199"/>
              <a:gd name="vf" fmla="val 115470"/>
            </a:avLst>
          </a:prstGeom>
          <a:solidFill>
            <a:srgbClr val="0C0C0C"/>
          </a:solidFill>
          <a:ln>
            <a:noFill/>
          </a:ln>
        </p:spPr>
      </p:sp>
    </p:spTree>
    <p:extLst>
      <p:ext uri="{BB962C8B-B14F-4D97-AF65-F5344CB8AC3E}">
        <p14:creationId xmlns:p14="http://schemas.microsoft.com/office/powerpoint/2010/main" val="244444986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31_Пользовательский макет">
  <p:cSld name="31_Пользовательский макет">
    <p:spTree>
      <p:nvGrpSpPr>
        <p:cNvPr id="1" name="Shape 124"/>
        <p:cNvGrpSpPr/>
        <p:nvPr/>
      </p:nvGrpSpPr>
      <p:grpSpPr>
        <a:xfrm>
          <a:off x="0" y="0"/>
          <a:ext cx="0" cy="0"/>
          <a:chOff x="0" y="0"/>
          <a:chExt cx="0" cy="0"/>
        </a:xfrm>
      </p:grpSpPr>
      <p:sp>
        <p:nvSpPr>
          <p:cNvPr id="125" name="Google Shape;125;p50"/>
          <p:cNvSpPr>
            <a:spLocks noGrp="1"/>
          </p:cNvSpPr>
          <p:nvPr>
            <p:ph type="pic" idx="2"/>
          </p:nvPr>
        </p:nvSpPr>
        <p:spPr>
          <a:xfrm>
            <a:off x="4079776" y="0"/>
            <a:ext cx="2376264" cy="2948947"/>
          </a:xfrm>
          <a:prstGeom prst="rect">
            <a:avLst/>
          </a:prstGeom>
          <a:solidFill>
            <a:srgbClr val="0C0C0C"/>
          </a:solidFill>
          <a:ln>
            <a:noFill/>
          </a:ln>
        </p:spPr>
      </p:sp>
      <p:sp>
        <p:nvSpPr>
          <p:cNvPr id="126" name="Google Shape;126;p50"/>
          <p:cNvSpPr>
            <a:spLocks noGrp="1"/>
          </p:cNvSpPr>
          <p:nvPr>
            <p:ph type="pic" idx="3"/>
          </p:nvPr>
        </p:nvSpPr>
        <p:spPr>
          <a:xfrm>
            <a:off x="6768075" y="932723"/>
            <a:ext cx="4032448" cy="2016224"/>
          </a:xfrm>
          <a:prstGeom prst="rect">
            <a:avLst/>
          </a:prstGeom>
          <a:solidFill>
            <a:srgbClr val="0C0C0C"/>
          </a:solidFill>
          <a:ln>
            <a:noFill/>
          </a:ln>
        </p:spPr>
      </p:sp>
      <p:sp>
        <p:nvSpPr>
          <p:cNvPr id="127" name="Google Shape;127;p50"/>
          <p:cNvSpPr>
            <a:spLocks noGrp="1"/>
          </p:cNvSpPr>
          <p:nvPr>
            <p:ph type="pic" idx="4"/>
          </p:nvPr>
        </p:nvSpPr>
        <p:spPr>
          <a:xfrm>
            <a:off x="4079776" y="3236979"/>
            <a:ext cx="4032448" cy="2016224"/>
          </a:xfrm>
          <a:prstGeom prst="rect">
            <a:avLst/>
          </a:prstGeom>
          <a:solidFill>
            <a:srgbClr val="0C0C0C"/>
          </a:solidFill>
          <a:ln>
            <a:noFill/>
          </a:ln>
        </p:spPr>
      </p:sp>
    </p:spTree>
    <p:extLst>
      <p:ext uri="{BB962C8B-B14F-4D97-AF65-F5344CB8AC3E}">
        <p14:creationId xmlns:p14="http://schemas.microsoft.com/office/powerpoint/2010/main" val="390712831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32_Пользовательский макет">
  <p:cSld name="32_Пользовательский макет">
    <p:spTree>
      <p:nvGrpSpPr>
        <p:cNvPr id="1" name="Shape 128"/>
        <p:cNvGrpSpPr/>
        <p:nvPr/>
      </p:nvGrpSpPr>
      <p:grpSpPr>
        <a:xfrm>
          <a:off x="0" y="0"/>
          <a:ext cx="0" cy="0"/>
          <a:chOff x="0" y="0"/>
          <a:chExt cx="0" cy="0"/>
        </a:xfrm>
      </p:grpSpPr>
      <p:sp>
        <p:nvSpPr>
          <p:cNvPr id="129" name="Google Shape;129;p51"/>
          <p:cNvSpPr>
            <a:spLocks noGrp="1"/>
          </p:cNvSpPr>
          <p:nvPr>
            <p:ph type="pic" idx="2"/>
          </p:nvPr>
        </p:nvSpPr>
        <p:spPr>
          <a:xfrm rot="-2514443">
            <a:off x="8439294" y="2748015"/>
            <a:ext cx="3522340" cy="5032563"/>
          </a:xfrm>
          <a:prstGeom prst="rect">
            <a:avLst/>
          </a:prstGeom>
          <a:solidFill>
            <a:srgbClr val="0C0C0C"/>
          </a:solidFill>
          <a:ln>
            <a:noFill/>
          </a:ln>
        </p:spPr>
      </p:sp>
    </p:spTree>
    <p:extLst>
      <p:ext uri="{BB962C8B-B14F-4D97-AF65-F5344CB8AC3E}">
        <p14:creationId xmlns:p14="http://schemas.microsoft.com/office/powerpoint/2010/main" val="307919462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33_Пользовательский макет">
  <p:cSld name="33_Пользовательский макет">
    <p:spTree>
      <p:nvGrpSpPr>
        <p:cNvPr id="1" name="Shape 130"/>
        <p:cNvGrpSpPr/>
        <p:nvPr/>
      </p:nvGrpSpPr>
      <p:grpSpPr>
        <a:xfrm>
          <a:off x="0" y="0"/>
          <a:ext cx="0" cy="0"/>
          <a:chOff x="0" y="0"/>
          <a:chExt cx="0" cy="0"/>
        </a:xfrm>
      </p:grpSpPr>
      <p:sp>
        <p:nvSpPr>
          <p:cNvPr id="131" name="Google Shape;131;p52"/>
          <p:cNvSpPr>
            <a:spLocks noGrp="1"/>
          </p:cNvSpPr>
          <p:nvPr>
            <p:ph type="pic" idx="2"/>
          </p:nvPr>
        </p:nvSpPr>
        <p:spPr>
          <a:xfrm>
            <a:off x="5267977" y="0"/>
            <a:ext cx="6960096" cy="6858000"/>
          </a:xfrm>
          <a:prstGeom prst="rect">
            <a:avLst/>
          </a:prstGeom>
          <a:solidFill>
            <a:srgbClr val="0C0C0C"/>
          </a:solidFill>
          <a:ln>
            <a:noFill/>
          </a:ln>
        </p:spPr>
      </p:sp>
      <p:sp>
        <p:nvSpPr>
          <p:cNvPr id="132" name="Google Shape;132;p52"/>
          <p:cNvSpPr>
            <a:spLocks noGrp="1"/>
          </p:cNvSpPr>
          <p:nvPr>
            <p:ph type="pic" idx="3"/>
          </p:nvPr>
        </p:nvSpPr>
        <p:spPr>
          <a:xfrm>
            <a:off x="1871531" y="2660915"/>
            <a:ext cx="2376264" cy="2592288"/>
          </a:xfrm>
          <a:prstGeom prst="rect">
            <a:avLst/>
          </a:prstGeom>
          <a:solidFill>
            <a:srgbClr val="0C0C0C"/>
          </a:solidFill>
          <a:ln>
            <a:noFill/>
          </a:ln>
        </p:spPr>
      </p:sp>
    </p:spTree>
    <p:extLst>
      <p:ext uri="{BB962C8B-B14F-4D97-AF65-F5344CB8AC3E}">
        <p14:creationId xmlns:p14="http://schemas.microsoft.com/office/powerpoint/2010/main" val="398212498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35_Пользовательский макет">
  <p:cSld name="35_Пользовательский макет">
    <p:spTree>
      <p:nvGrpSpPr>
        <p:cNvPr id="1" name="Shape 133"/>
        <p:cNvGrpSpPr/>
        <p:nvPr/>
      </p:nvGrpSpPr>
      <p:grpSpPr>
        <a:xfrm>
          <a:off x="0" y="0"/>
          <a:ext cx="0" cy="0"/>
          <a:chOff x="0" y="0"/>
          <a:chExt cx="0" cy="0"/>
        </a:xfrm>
      </p:grpSpPr>
      <p:sp>
        <p:nvSpPr>
          <p:cNvPr id="134" name="Google Shape;134;p53"/>
          <p:cNvSpPr>
            <a:spLocks noGrp="1"/>
          </p:cNvSpPr>
          <p:nvPr>
            <p:ph type="pic" idx="2"/>
          </p:nvPr>
        </p:nvSpPr>
        <p:spPr>
          <a:xfrm>
            <a:off x="0" y="0"/>
            <a:ext cx="12192000" cy="4197085"/>
          </a:xfrm>
          <a:prstGeom prst="rect">
            <a:avLst/>
          </a:prstGeom>
          <a:solidFill>
            <a:srgbClr val="0C0C0C"/>
          </a:solidFill>
          <a:ln>
            <a:noFill/>
          </a:ln>
        </p:spPr>
      </p:sp>
      <p:sp>
        <p:nvSpPr>
          <p:cNvPr id="135" name="Google Shape;135;p53"/>
          <p:cNvSpPr>
            <a:spLocks noGrp="1"/>
          </p:cNvSpPr>
          <p:nvPr>
            <p:ph type="pic" idx="3"/>
          </p:nvPr>
        </p:nvSpPr>
        <p:spPr>
          <a:xfrm>
            <a:off x="4175787" y="2564904"/>
            <a:ext cx="3840427" cy="2592288"/>
          </a:xfrm>
          <a:prstGeom prst="rect">
            <a:avLst/>
          </a:prstGeom>
          <a:solidFill>
            <a:srgbClr val="0C0C0C"/>
          </a:solidFill>
          <a:ln>
            <a:noFill/>
          </a:ln>
        </p:spPr>
      </p:sp>
    </p:spTree>
    <p:extLst>
      <p:ext uri="{BB962C8B-B14F-4D97-AF65-F5344CB8AC3E}">
        <p14:creationId xmlns:p14="http://schemas.microsoft.com/office/powerpoint/2010/main" val="79474519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34_Пользовательский макет">
  <p:cSld name="34_Пользовательский макет">
    <p:spTree>
      <p:nvGrpSpPr>
        <p:cNvPr id="1" name="Shape 136"/>
        <p:cNvGrpSpPr/>
        <p:nvPr/>
      </p:nvGrpSpPr>
      <p:grpSpPr>
        <a:xfrm>
          <a:off x="0" y="0"/>
          <a:ext cx="0" cy="0"/>
          <a:chOff x="0" y="0"/>
          <a:chExt cx="0" cy="0"/>
        </a:xfrm>
      </p:grpSpPr>
      <p:sp>
        <p:nvSpPr>
          <p:cNvPr id="137" name="Google Shape;137;p54"/>
          <p:cNvSpPr>
            <a:spLocks noGrp="1"/>
          </p:cNvSpPr>
          <p:nvPr>
            <p:ph type="pic" idx="2"/>
          </p:nvPr>
        </p:nvSpPr>
        <p:spPr>
          <a:xfrm>
            <a:off x="0" y="0"/>
            <a:ext cx="2447595" cy="3429000"/>
          </a:xfrm>
          <a:prstGeom prst="rect">
            <a:avLst/>
          </a:prstGeom>
          <a:solidFill>
            <a:srgbClr val="0C0C0C"/>
          </a:solidFill>
          <a:ln>
            <a:noFill/>
          </a:ln>
        </p:spPr>
      </p:sp>
      <p:sp>
        <p:nvSpPr>
          <p:cNvPr id="138" name="Google Shape;138;p54"/>
          <p:cNvSpPr>
            <a:spLocks noGrp="1"/>
          </p:cNvSpPr>
          <p:nvPr>
            <p:ph type="pic" idx="3"/>
          </p:nvPr>
        </p:nvSpPr>
        <p:spPr>
          <a:xfrm>
            <a:off x="2543605" y="0"/>
            <a:ext cx="2447595" cy="2660915"/>
          </a:xfrm>
          <a:prstGeom prst="rect">
            <a:avLst/>
          </a:prstGeom>
          <a:solidFill>
            <a:srgbClr val="0C0C0C"/>
          </a:solidFill>
          <a:ln>
            <a:noFill/>
          </a:ln>
        </p:spPr>
      </p:sp>
      <p:sp>
        <p:nvSpPr>
          <p:cNvPr id="139" name="Google Shape;139;p54"/>
          <p:cNvSpPr>
            <a:spLocks noGrp="1"/>
          </p:cNvSpPr>
          <p:nvPr>
            <p:ph type="pic" idx="4"/>
          </p:nvPr>
        </p:nvSpPr>
        <p:spPr>
          <a:xfrm>
            <a:off x="2525053" y="2756925"/>
            <a:ext cx="2447595" cy="4101075"/>
          </a:xfrm>
          <a:prstGeom prst="rect">
            <a:avLst/>
          </a:prstGeom>
          <a:solidFill>
            <a:srgbClr val="0C0C0C"/>
          </a:solidFill>
          <a:ln>
            <a:noFill/>
          </a:ln>
        </p:spPr>
      </p:sp>
      <p:sp>
        <p:nvSpPr>
          <p:cNvPr id="140" name="Google Shape;140;p54"/>
          <p:cNvSpPr>
            <a:spLocks noGrp="1"/>
          </p:cNvSpPr>
          <p:nvPr>
            <p:ph type="pic" idx="5"/>
          </p:nvPr>
        </p:nvSpPr>
        <p:spPr>
          <a:xfrm>
            <a:off x="5068659" y="0"/>
            <a:ext cx="2447595" cy="3429000"/>
          </a:xfrm>
          <a:prstGeom prst="rect">
            <a:avLst/>
          </a:prstGeom>
          <a:solidFill>
            <a:srgbClr val="0C0C0C"/>
          </a:solidFill>
          <a:ln>
            <a:noFill/>
          </a:ln>
        </p:spPr>
      </p:sp>
      <p:sp>
        <p:nvSpPr>
          <p:cNvPr id="141" name="Google Shape;141;p54"/>
          <p:cNvSpPr>
            <a:spLocks noGrp="1"/>
          </p:cNvSpPr>
          <p:nvPr>
            <p:ph type="pic" idx="6"/>
          </p:nvPr>
        </p:nvSpPr>
        <p:spPr>
          <a:xfrm>
            <a:off x="5068659" y="3525011"/>
            <a:ext cx="2447595" cy="3332989"/>
          </a:xfrm>
          <a:prstGeom prst="rect">
            <a:avLst/>
          </a:prstGeom>
          <a:solidFill>
            <a:srgbClr val="0C0C0C"/>
          </a:solidFill>
          <a:ln>
            <a:noFill/>
          </a:ln>
        </p:spPr>
      </p:sp>
      <p:sp>
        <p:nvSpPr>
          <p:cNvPr id="142" name="Google Shape;142;p54"/>
          <p:cNvSpPr>
            <a:spLocks noGrp="1"/>
          </p:cNvSpPr>
          <p:nvPr>
            <p:ph type="pic" idx="7"/>
          </p:nvPr>
        </p:nvSpPr>
        <p:spPr>
          <a:xfrm>
            <a:off x="-11872" y="3525011"/>
            <a:ext cx="2447595" cy="3332989"/>
          </a:xfrm>
          <a:prstGeom prst="rect">
            <a:avLst/>
          </a:prstGeom>
          <a:solidFill>
            <a:srgbClr val="0C0C0C"/>
          </a:solidFill>
          <a:ln>
            <a:noFill/>
          </a:ln>
        </p:spPr>
      </p:sp>
    </p:spTree>
    <p:extLst>
      <p:ext uri="{BB962C8B-B14F-4D97-AF65-F5344CB8AC3E}">
        <p14:creationId xmlns:p14="http://schemas.microsoft.com/office/powerpoint/2010/main" val="33639894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5524368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36_Пользовательский макет">
  <p:cSld name="36_Пользовательский макет">
    <p:spTree>
      <p:nvGrpSpPr>
        <p:cNvPr id="1" name="Shape 143"/>
        <p:cNvGrpSpPr/>
        <p:nvPr/>
      </p:nvGrpSpPr>
      <p:grpSpPr>
        <a:xfrm>
          <a:off x="0" y="0"/>
          <a:ext cx="0" cy="0"/>
          <a:chOff x="0" y="0"/>
          <a:chExt cx="0" cy="0"/>
        </a:xfrm>
      </p:grpSpPr>
      <p:sp>
        <p:nvSpPr>
          <p:cNvPr id="144" name="Google Shape;144;p55"/>
          <p:cNvSpPr>
            <a:spLocks noGrp="1"/>
          </p:cNvSpPr>
          <p:nvPr>
            <p:ph type="pic" idx="2"/>
          </p:nvPr>
        </p:nvSpPr>
        <p:spPr>
          <a:xfrm>
            <a:off x="0" y="-14360"/>
            <a:ext cx="3048000" cy="3429000"/>
          </a:xfrm>
          <a:prstGeom prst="rect">
            <a:avLst/>
          </a:prstGeom>
          <a:solidFill>
            <a:srgbClr val="0C0C0C"/>
          </a:solidFill>
          <a:ln>
            <a:noFill/>
          </a:ln>
        </p:spPr>
      </p:sp>
      <p:sp>
        <p:nvSpPr>
          <p:cNvPr id="145" name="Google Shape;145;p55"/>
          <p:cNvSpPr>
            <a:spLocks noGrp="1"/>
          </p:cNvSpPr>
          <p:nvPr>
            <p:ph type="pic" idx="3"/>
          </p:nvPr>
        </p:nvSpPr>
        <p:spPr>
          <a:xfrm>
            <a:off x="3048000" y="3414640"/>
            <a:ext cx="3048000" cy="3429000"/>
          </a:xfrm>
          <a:prstGeom prst="rect">
            <a:avLst/>
          </a:prstGeom>
          <a:solidFill>
            <a:srgbClr val="0C0C0C"/>
          </a:solidFill>
          <a:ln>
            <a:noFill/>
          </a:ln>
        </p:spPr>
      </p:sp>
      <p:sp>
        <p:nvSpPr>
          <p:cNvPr id="146" name="Google Shape;146;p55"/>
          <p:cNvSpPr>
            <a:spLocks noGrp="1"/>
          </p:cNvSpPr>
          <p:nvPr>
            <p:ph type="pic" idx="4"/>
          </p:nvPr>
        </p:nvSpPr>
        <p:spPr>
          <a:xfrm>
            <a:off x="6096000" y="0"/>
            <a:ext cx="3048000" cy="3429000"/>
          </a:xfrm>
          <a:prstGeom prst="rect">
            <a:avLst/>
          </a:prstGeom>
          <a:solidFill>
            <a:srgbClr val="0C0C0C"/>
          </a:solidFill>
          <a:ln>
            <a:noFill/>
          </a:ln>
        </p:spPr>
      </p:sp>
      <p:sp>
        <p:nvSpPr>
          <p:cNvPr id="147" name="Google Shape;147;p55"/>
          <p:cNvSpPr>
            <a:spLocks noGrp="1"/>
          </p:cNvSpPr>
          <p:nvPr>
            <p:ph type="pic" idx="5"/>
          </p:nvPr>
        </p:nvSpPr>
        <p:spPr>
          <a:xfrm>
            <a:off x="9144000" y="3429000"/>
            <a:ext cx="3048000" cy="3429000"/>
          </a:xfrm>
          <a:prstGeom prst="rect">
            <a:avLst/>
          </a:prstGeom>
          <a:solidFill>
            <a:srgbClr val="0C0C0C"/>
          </a:solidFill>
          <a:ln>
            <a:noFill/>
          </a:ln>
        </p:spPr>
      </p:sp>
    </p:spTree>
    <p:extLst>
      <p:ext uri="{BB962C8B-B14F-4D97-AF65-F5344CB8AC3E}">
        <p14:creationId xmlns:p14="http://schemas.microsoft.com/office/powerpoint/2010/main" val="53600644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37_Пользовательский макет">
  <p:cSld name="37_Пользовательский макет">
    <p:spTree>
      <p:nvGrpSpPr>
        <p:cNvPr id="1" name="Shape 148"/>
        <p:cNvGrpSpPr/>
        <p:nvPr/>
      </p:nvGrpSpPr>
      <p:grpSpPr>
        <a:xfrm>
          <a:off x="0" y="0"/>
          <a:ext cx="0" cy="0"/>
          <a:chOff x="0" y="0"/>
          <a:chExt cx="0" cy="0"/>
        </a:xfrm>
      </p:grpSpPr>
      <p:sp>
        <p:nvSpPr>
          <p:cNvPr id="149" name="Google Shape;149;p56"/>
          <p:cNvSpPr>
            <a:spLocks noGrp="1"/>
          </p:cNvSpPr>
          <p:nvPr>
            <p:ph type="pic" idx="2"/>
          </p:nvPr>
        </p:nvSpPr>
        <p:spPr>
          <a:xfrm>
            <a:off x="0" y="0"/>
            <a:ext cx="4079776" cy="3429000"/>
          </a:xfrm>
          <a:prstGeom prst="rect">
            <a:avLst/>
          </a:prstGeom>
          <a:solidFill>
            <a:srgbClr val="0C0C0C"/>
          </a:solidFill>
          <a:ln>
            <a:noFill/>
          </a:ln>
        </p:spPr>
      </p:sp>
      <p:sp>
        <p:nvSpPr>
          <p:cNvPr id="150" name="Google Shape;150;p56"/>
          <p:cNvSpPr>
            <a:spLocks noGrp="1"/>
          </p:cNvSpPr>
          <p:nvPr>
            <p:ph type="pic" idx="3"/>
          </p:nvPr>
        </p:nvSpPr>
        <p:spPr>
          <a:xfrm>
            <a:off x="0" y="3429000"/>
            <a:ext cx="4079776" cy="3429000"/>
          </a:xfrm>
          <a:prstGeom prst="rect">
            <a:avLst/>
          </a:prstGeom>
          <a:solidFill>
            <a:srgbClr val="0C0C0C"/>
          </a:solidFill>
          <a:ln>
            <a:noFill/>
          </a:ln>
        </p:spPr>
      </p:sp>
      <p:sp>
        <p:nvSpPr>
          <p:cNvPr id="151" name="Google Shape;151;p56"/>
          <p:cNvSpPr>
            <a:spLocks noGrp="1"/>
          </p:cNvSpPr>
          <p:nvPr>
            <p:ph type="pic" idx="4"/>
          </p:nvPr>
        </p:nvSpPr>
        <p:spPr>
          <a:xfrm>
            <a:off x="8112224" y="0"/>
            <a:ext cx="4079776" cy="6858000"/>
          </a:xfrm>
          <a:prstGeom prst="rect">
            <a:avLst/>
          </a:prstGeom>
          <a:solidFill>
            <a:srgbClr val="0C0C0C"/>
          </a:solidFill>
          <a:ln>
            <a:noFill/>
          </a:ln>
        </p:spPr>
      </p:sp>
    </p:spTree>
    <p:extLst>
      <p:ext uri="{BB962C8B-B14F-4D97-AF65-F5344CB8AC3E}">
        <p14:creationId xmlns:p14="http://schemas.microsoft.com/office/powerpoint/2010/main" val="4174873977"/>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38_Пользовательский макет">
  <p:cSld name="38_Пользовательский макет">
    <p:spTree>
      <p:nvGrpSpPr>
        <p:cNvPr id="1" name="Shape 152"/>
        <p:cNvGrpSpPr/>
        <p:nvPr/>
      </p:nvGrpSpPr>
      <p:grpSpPr>
        <a:xfrm>
          <a:off x="0" y="0"/>
          <a:ext cx="0" cy="0"/>
          <a:chOff x="0" y="0"/>
          <a:chExt cx="0" cy="0"/>
        </a:xfrm>
      </p:grpSpPr>
      <p:sp>
        <p:nvSpPr>
          <p:cNvPr id="153" name="Google Shape;153;p57"/>
          <p:cNvSpPr>
            <a:spLocks noGrp="1"/>
          </p:cNvSpPr>
          <p:nvPr>
            <p:ph type="pic" idx="2"/>
          </p:nvPr>
        </p:nvSpPr>
        <p:spPr>
          <a:xfrm>
            <a:off x="143339" y="164638"/>
            <a:ext cx="5856651" cy="6528725"/>
          </a:xfrm>
          <a:prstGeom prst="rect">
            <a:avLst/>
          </a:prstGeom>
          <a:solidFill>
            <a:srgbClr val="0C0C0C"/>
          </a:solidFill>
          <a:ln>
            <a:noFill/>
          </a:ln>
        </p:spPr>
      </p:sp>
      <p:sp>
        <p:nvSpPr>
          <p:cNvPr id="154" name="Google Shape;154;p57"/>
          <p:cNvSpPr>
            <a:spLocks noGrp="1"/>
          </p:cNvSpPr>
          <p:nvPr>
            <p:ph type="pic" idx="3"/>
          </p:nvPr>
        </p:nvSpPr>
        <p:spPr>
          <a:xfrm>
            <a:off x="6139040" y="169605"/>
            <a:ext cx="5856651" cy="3168352"/>
          </a:xfrm>
          <a:prstGeom prst="rect">
            <a:avLst/>
          </a:prstGeom>
          <a:solidFill>
            <a:srgbClr val="0C0C0C"/>
          </a:solidFill>
          <a:ln>
            <a:noFill/>
          </a:ln>
        </p:spPr>
      </p:sp>
      <p:sp>
        <p:nvSpPr>
          <p:cNvPr id="155" name="Google Shape;155;p57"/>
          <p:cNvSpPr>
            <a:spLocks noGrp="1"/>
          </p:cNvSpPr>
          <p:nvPr>
            <p:ph type="pic" idx="4"/>
          </p:nvPr>
        </p:nvSpPr>
        <p:spPr>
          <a:xfrm>
            <a:off x="6139040" y="3525011"/>
            <a:ext cx="5856651" cy="3168352"/>
          </a:xfrm>
          <a:prstGeom prst="rect">
            <a:avLst/>
          </a:prstGeom>
          <a:solidFill>
            <a:srgbClr val="0C0C0C"/>
          </a:solidFill>
          <a:ln>
            <a:noFill/>
          </a:ln>
        </p:spPr>
      </p:sp>
    </p:spTree>
    <p:extLst>
      <p:ext uri="{BB962C8B-B14F-4D97-AF65-F5344CB8AC3E}">
        <p14:creationId xmlns:p14="http://schemas.microsoft.com/office/powerpoint/2010/main" val="99763466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20_Пользовательский макет">
  <p:cSld name="20_Пользовательский макет">
    <p:spTree>
      <p:nvGrpSpPr>
        <p:cNvPr id="1" name="Shape 156"/>
        <p:cNvGrpSpPr/>
        <p:nvPr/>
      </p:nvGrpSpPr>
      <p:grpSpPr>
        <a:xfrm>
          <a:off x="0" y="0"/>
          <a:ext cx="0" cy="0"/>
          <a:chOff x="0" y="0"/>
          <a:chExt cx="0" cy="0"/>
        </a:xfrm>
      </p:grpSpPr>
      <p:sp>
        <p:nvSpPr>
          <p:cNvPr id="157" name="Google Shape;157;p58"/>
          <p:cNvSpPr>
            <a:spLocks noGrp="1"/>
          </p:cNvSpPr>
          <p:nvPr>
            <p:ph type="pic" idx="2"/>
          </p:nvPr>
        </p:nvSpPr>
        <p:spPr>
          <a:xfrm>
            <a:off x="0" y="-733931"/>
            <a:ext cx="2543307" cy="3939132"/>
          </a:xfrm>
          <a:prstGeom prst="rect">
            <a:avLst/>
          </a:prstGeom>
          <a:solidFill>
            <a:schemeClr val="dk1"/>
          </a:solidFill>
          <a:ln>
            <a:noFill/>
          </a:ln>
        </p:spPr>
      </p:sp>
      <p:sp>
        <p:nvSpPr>
          <p:cNvPr id="158" name="Google Shape;158;p58"/>
          <p:cNvSpPr>
            <a:spLocks noGrp="1"/>
          </p:cNvSpPr>
          <p:nvPr>
            <p:ph type="pic" idx="3"/>
          </p:nvPr>
        </p:nvSpPr>
        <p:spPr>
          <a:xfrm>
            <a:off x="671776" y="1340222"/>
            <a:ext cx="3936139" cy="3939132"/>
          </a:xfrm>
          <a:prstGeom prst="diamond">
            <a:avLst/>
          </a:prstGeom>
          <a:solidFill>
            <a:schemeClr val="dk1"/>
          </a:solidFill>
          <a:ln>
            <a:noFill/>
          </a:ln>
        </p:spPr>
      </p:sp>
      <p:sp>
        <p:nvSpPr>
          <p:cNvPr id="159" name="Google Shape;159;p58"/>
          <p:cNvSpPr>
            <a:spLocks noGrp="1"/>
          </p:cNvSpPr>
          <p:nvPr>
            <p:ph type="pic" idx="4"/>
          </p:nvPr>
        </p:nvSpPr>
        <p:spPr>
          <a:xfrm>
            <a:off x="2736384" y="3429000"/>
            <a:ext cx="3936139" cy="3429000"/>
          </a:xfrm>
          <a:prstGeom prst="rect">
            <a:avLst/>
          </a:prstGeom>
          <a:solidFill>
            <a:schemeClr val="dk1"/>
          </a:solidFill>
          <a:ln>
            <a:noFill/>
          </a:ln>
        </p:spPr>
      </p:sp>
      <p:sp>
        <p:nvSpPr>
          <p:cNvPr id="160" name="Google Shape;160;p58"/>
          <p:cNvSpPr>
            <a:spLocks noGrp="1"/>
          </p:cNvSpPr>
          <p:nvPr>
            <p:ph type="pic" idx="5"/>
          </p:nvPr>
        </p:nvSpPr>
        <p:spPr>
          <a:xfrm>
            <a:off x="0" y="2853538"/>
            <a:ext cx="1871531" cy="3745908"/>
          </a:xfrm>
          <a:prstGeom prst="rect">
            <a:avLst/>
          </a:prstGeom>
          <a:solidFill>
            <a:schemeClr val="dk1"/>
          </a:solidFill>
          <a:ln>
            <a:noFill/>
          </a:ln>
        </p:spPr>
      </p:sp>
      <p:sp>
        <p:nvSpPr>
          <p:cNvPr id="161" name="Google Shape;161;p58"/>
          <p:cNvSpPr>
            <a:spLocks noGrp="1"/>
          </p:cNvSpPr>
          <p:nvPr>
            <p:ph type="pic" idx="6"/>
          </p:nvPr>
        </p:nvSpPr>
        <p:spPr>
          <a:xfrm>
            <a:off x="0" y="4888432"/>
            <a:ext cx="3936139" cy="1969568"/>
          </a:xfrm>
          <a:prstGeom prst="rect">
            <a:avLst/>
          </a:prstGeom>
          <a:solidFill>
            <a:schemeClr val="dk1"/>
          </a:solidFill>
          <a:ln>
            <a:noFill/>
          </a:ln>
        </p:spPr>
      </p:sp>
    </p:spTree>
    <p:extLst>
      <p:ext uri="{BB962C8B-B14F-4D97-AF65-F5344CB8AC3E}">
        <p14:creationId xmlns:p14="http://schemas.microsoft.com/office/powerpoint/2010/main" val="144060476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9_Титульный слайд">
  <p:cSld name="9_Титульный слайд">
    <p:spTree>
      <p:nvGrpSpPr>
        <p:cNvPr id="1" name="Shape 162"/>
        <p:cNvGrpSpPr/>
        <p:nvPr/>
      </p:nvGrpSpPr>
      <p:grpSpPr>
        <a:xfrm>
          <a:off x="0" y="0"/>
          <a:ext cx="0" cy="0"/>
          <a:chOff x="0" y="0"/>
          <a:chExt cx="0" cy="0"/>
        </a:xfrm>
      </p:grpSpPr>
      <p:sp>
        <p:nvSpPr>
          <p:cNvPr id="163" name="Google Shape;163;p5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100261398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10_Титульный слайд">
  <p:cSld name="10_Титульный слайд">
    <p:bg>
      <p:bgPr>
        <a:solidFill>
          <a:schemeClr val="lt1">
            <a:alpha val="33725"/>
          </a:schemeClr>
        </a:solidFill>
        <a:effectLst/>
      </p:bgPr>
    </p:bg>
    <p:spTree>
      <p:nvGrpSpPr>
        <p:cNvPr id="1" name="Shape 164"/>
        <p:cNvGrpSpPr/>
        <p:nvPr/>
      </p:nvGrpSpPr>
      <p:grpSpPr>
        <a:xfrm>
          <a:off x="0" y="0"/>
          <a:ext cx="0" cy="0"/>
          <a:chOff x="0" y="0"/>
          <a:chExt cx="0" cy="0"/>
        </a:xfrm>
      </p:grpSpPr>
      <p:sp>
        <p:nvSpPr>
          <p:cNvPr id="165" name="Google Shape;165;p60"/>
          <p:cNvSpPr>
            <a:spLocks noGrp="1"/>
          </p:cNvSpPr>
          <p:nvPr>
            <p:ph type="pic" idx="2"/>
          </p:nvPr>
        </p:nvSpPr>
        <p:spPr>
          <a:xfrm>
            <a:off x="1" y="0"/>
            <a:ext cx="12199215" cy="6858000"/>
          </a:xfrm>
          <a:prstGeom prst="rect">
            <a:avLst/>
          </a:prstGeom>
          <a:solidFill>
            <a:srgbClr val="BFBFBF"/>
          </a:solidFill>
          <a:ln>
            <a:noFill/>
          </a:ln>
        </p:spPr>
      </p:sp>
    </p:spTree>
    <p:extLst>
      <p:ext uri="{BB962C8B-B14F-4D97-AF65-F5344CB8AC3E}">
        <p14:creationId xmlns:p14="http://schemas.microsoft.com/office/powerpoint/2010/main" val="290155708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39_Пользовательский макет">
  <p:cSld name="39_Пользовательский макет">
    <p:spTree>
      <p:nvGrpSpPr>
        <p:cNvPr id="1" name="Shape 166"/>
        <p:cNvGrpSpPr/>
        <p:nvPr/>
      </p:nvGrpSpPr>
      <p:grpSpPr>
        <a:xfrm>
          <a:off x="0" y="0"/>
          <a:ext cx="0" cy="0"/>
          <a:chOff x="0" y="0"/>
          <a:chExt cx="0" cy="0"/>
        </a:xfrm>
      </p:grpSpPr>
      <p:sp>
        <p:nvSpPr>
          <p:cNvPr id="167" name="Google Shape;167;p61"/>
          <p:cNvSpPr>
            <a:spLocks noGrp="1"/>
          </p:cNvSpPr>
          <p:nvPr>
            <p:ph type="pic" idx="2"/>
          </p:nvPr>
        </p:nvSpPr>
        <p:spPr>
          <a:xfrm>
            <a:off x="1295335" y="2"/>
            <a:ext cx="2734437" cy="4639377"/>
          </a:xfrm>
          <a:prstGeom prst="rect">
            <a:avLst/>
          </a:prstGeom>
          <a:solidFill>
            <a:srgbClr val="0C0C0C"/>
          </a:solidFill>
          <a:ln>
            <a:noFill/>
          </a:ln>
        </p:spPr>
      </p:sp>
    </p:spTree>
    <p:extLst>
      <p:ext uri="{BB962C8B-B14F-4D97-AF65-F5344CB8AC3E}">
        <p14:creationId xmlns:p14="http://schemas.microsoft.com/office/powerpoint/2010/main" val="107447551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40_Пользовательский макет">
  <p:cSld name="40_Пользовательский макет">
    <p:spTree>
      <p:nvGrpSpPr>
        <p:cNvPr id="1" name="Shape 168"/>
        <p:cNvGrpSpPr/>
        <p:nvPr/>
      </p:nvGrpSpPr>
      <p:grpSpPr>
        <a:xfrm>
          <a:off x="0" y="0"/>
          <a:ext cx="0" cy="0"/>
          <a:chOff x="0" y="0"/>
          <a:chExt cx="0" cy="0"/>
        </a:xfrm>
      </p:grpSpPr>
      <p:sp>
        <p:nvSpPr>
          <p:cNvPr id="169" name="Google Shape;169;p62"/>
          <p:cNvSpPr>
            <a:spLocks noGrp="1"/>
          </p:cNvSpPr>
          <p:nvPr>
            <p:ph type="pic" idx="2"/>
          </p:nvPr>
        </p:nvSpPr>
        <p:spPr>
          <a:xfrm rot="1800000">
            <a:off x="643815" y="-1342922"/>
            <a:ext cx="3657208" cy="6398559"/>
          </a:xfrm>
          <a:prstGeom prst="rect">
            <a:avLst/>
          </a:prstGeom>
          <a:solidFill>
            <a:srgbClr val="0C0C0C"/>
          </a:solidFill>
          <a:ln>
            <a:noFill/>
          </a:ln>
        </p:spPr>
      </p:sp>
    </p:spTree>
    <p:extLst>
      <p:ext uri="{BB962C8B-B14F-4D97-AF65-F5344CB8AC3E}">
        <p14:creationId xmlns:p14="http://schemas.microsoft.com/office/powerpoint/2010/main" val="208843023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42_Пользовательский макет">
  <p:cSld name="42_Пользовательский макет">
    <p:spTree>
      <p:nvGrpSpPr>
        <p:cNvPr id="1" name="Shape 170"/>
        <p:cNvGrpSpPr/>
        <p:nvPr/>
      </p:nvGrpSpPr>
      <p:grpSpPr>
        <a:xfrm>
          <a:off x="0" y="0"/>
          <a:ext cx="0" cy="0"/>
          <a:chOff x="0" y="0"/>
          <a:chExt cx="0" cy="0"/>
        </a:xfrm>
      </p:grpSpPr>
      <p:sp>
        <p:nvSpPr>
          <p:cNvPr id="171" name="Google Shape;171;p63"/>
          <p:cNvSpPr>
            <a:spLocks noGrp="1"/>
          </p:cNvSpPr>
          <p:nvPr>
            <p:ph type="pic" idx="2"/>
          </p:nvPr>
        </p:nvSpPr>
        <p:spPr>
          <a:xfrm>
            <a:off x="935987" y="1137718"/>
            <a:ext cx="4623285" cy="5087085"/>
          </a:xfrm>
          <a:prstGeom prst="rect">
            <a:avLst/>
          </a:prstGeom>
          <a:solidFill>
            <a:srgbClr val="0C0C0C"/>
          </a:solidFill>
          <a:ln>
            <a:noFill/>
          </a:ln>
          <a:effectLst>
            <a:outerShdw blurRad="114300" dist="38100" dir="5400000" algn="l" rotWithShape="0">
              <a:srgbClr val="000000">
                <a:alpha val="17647"/>
              </a:srgbClr>
            </a:outerShdw>
          </a:effectLst>
        </p:spPr>
      </p:sp>
    </p:spTree>
    <p:extLst>
      <p:ext uri="{BB962C8B-B14F-4D97-AF65-F5344CB8AC3E}">
        <p14:creationId xmlns:p14="http://schemas.microsoft.com/office/powerpoint/2010/main" val="137155330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43_Пользовательский макет">
  <p:cSld name="43_Пользовательский макет">
    <p:spTree>
      <p:nvGrpSpPr>
        <p:cNvPr id="1" name="Shape 172"/>
        <p:cNvGrpSpPr/>
        <p:nvPr/>
      </p:nvGrpSpPr>
      <p:grpSpPr>
        <a:xfrm>
          <a:off x="0" y="0"/>
          <a:ext cx="0" cy="0"/>
          <a:chOff x="0" y="0"/>
          <a:chExt cx="0" cy="0"/>
        </a:xfrm>
      </p:grpSpPr>
      <p:sp>
        <p:nvSpPr>
          <p:cNvPr id="173" name="Google Shape;173;p64"/>
          <p:cNvSpPr>
            <a:spLocks noGrp="1"/>
          </p:cNvSpPr>
          <p:nvPr>
            <p:ph type="pic" idx="2"/>
          </p:nvPr>
        </p:nvSpPr>
        <p:spPr>
          <a:xfrm>
            <a:off x="783167" y="685801"/>
            <a:ext cx="3964160" cy="5650399"/>
          </a:xfrm>
          <a:prstGeom prst="rect">
            <a:avLst/>
          </a:prstGeom>
          <a:solidFill>
            <a:srgbClr val="0C0C0C"/>
          </a:solidFill>
          <a:ln>
            <a:noFill/>
          </a:ln>
          <a:effectLst>
            <a:outerShdw blurRad="76200" dist="38100" dir="4200000" algn="l" rotWithShape="0">
              <a:srgbClr val="000000">
                <a:alpha val="0"/>
              </a:srgbClr>
            </a:outerShdw>
          </a:effectLst>
        </p:spPr>
      </p:sp>
    </p:spTree>
    <p:extLst>
      <p:ext uri="{BB962C8B-B14F-4D97-AF65-F5344CB8AC3E}">
        <p14:creationId xmlns:p14="http://schemas.microsoft.com/office/powerpoint/2010/main" val="3724847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787297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44_Пользовательский макет">
  <p:cSld name="44_Пользовательский макет">
    <p:spTree>
      <p:nvGrpSpPr>
        <p:cNvPr id="1" name="Shape 174"/>
        <p:cNvGrpSpPr/>
        <p:nvPr/>
      </p:nvGrpSpPr>
      <p:grpSpPr>
        <a:xfrm>
          <a:off x="0" y="0"/>
          <a:ext cx="0" cy="0"/>
          <a:chOff x="0" y="0"/>
          <a:chExt cx="0" cy="0"/>
        </a:xfrm>
      </p:grpSpPr>
      <p:sp>
        <p:nvSpPr>
          <p:cNvPr id="175" name="Google Shape;175;p65"/>
          <p:cNvSpPr>
            <a:spLocks noGrp="1"/>
          </p:cNvSpPr>
          <p:nvPr>
            <p:ph type="pic" idx="2"/>
          </p:nvPr>
        </p:nvSpPr>
        <p:spPr>
          <a:xfrm>
            <a:off x="2" y="1227675"/>
            <a:ext cx="5297988" cy="5630327"/>
          </a:xfrm>
          <a:prstGeom prst="rect">
            <a:avLst/>
          </a:prstGeom>
          <a:solidFill>
            <a:srgbClr val="0C0C0C"/>
          </a:solidFill>
          <a:ln>
            <a:noFill/>
          </a:ln>
        </p:spPr>
      </p:sp>
    </p:spTree>
    <p:extLst>
      <p:ext uri="{BB962C8B-B14F-4D97-AF65-F5344CB8AC3E}">
        <p14:creationId xmlns:p14="http://schemas.microsoft.com/office/powerpoint/2010/main" val="39429855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45_Пользовательский макет">
  <p:cSld name="45_Пользовательский макет">
    <p:spTree>
      <p:nvGrpSpPr>
        <p:cNvPr id="1" name="Shape 176"/>
        <p:cNvGrpSpPr/>
        <p:nvPr/>
      </p:nvGrpSpPr>
      <p:grpSpPr>
        <a:xfrm>
          <a:off x="0" y="0"/>
          <a:ext cx="0" cy="0"/>
          <a:chOff x="0" y="0"/>
          <a:chExt cx="0" cy="0"/>
        </a:xfrm>
      </p:grpSpPr>
      <p:sp>
        <p:nvSpPr>
          <p:cNvPr id="177" name="Google Shape;177;p66"/>
          <p:cNvSpPr>
            <a:spLocks noGrp="1"/>
          </p:cNvSpPr>
          <p:nvPr>
            <p:ph type="pic" idx="2"/>
          </p:nvPr>
        </p:nvSpPr>
        <p:spPr>
          <a:xfrm>
            <a:off x="534193" y="1125923"/>
            <a:ext cx="4777395" cy="4613104"/>
          </a:xfrm>
          <a:prstGeom prst="rect">
            <a:avLst/>
          </a:prstGeom>
          <a:solidFill>
            <a:srgbClr val="0C0C0C"/>
          </a:solidFill>
          <a:ln>
            <a:noFill/>
          </a:ln>
        </p:spPr>
      </p:sp>
    </p:spTree>
    <p:extLst>
      <p:ext uri="{BB962C8B-B14F-4D97-AF65-F5344CB8AC3E}">
        <p14:creationId xmlns:p14="http://schemas.microsoft.com/office/powerpoint/2010/main" val="192777586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46_Пользовательский макет">
  <p:cSld name="46_Пользовательский макет">
    <p:spTree>
      <p:nvGrpSpPr>
        <p:cNvPr id="1" name="Shape 178"/>
        <p:cNvGrpSpPr/>
        <p:nvPr/>
      </p:nvGrpSpPr>
      <p:grpSpPr>
        <a:xfrm>
          <a:off x="0" y="0"/>
          <a:ext cx="0" cy="0"/>
          <a:chOff x="0" y="0"/>
          <a:chExt cx="0" cy="0"/>
        </a:xfrm>
      </p:grpSpPr>
      <p:sp>
        <p:nvSpPr>
          <p:cNvPr id="179" name="Google Shape;179;p67"/>
          <p:cNvSpPr>
            <a:spLocks noGrp="1"/>
          </p:cNvSpPr>
          <p:nvPr>
            <p:ph type="pic" idx="2"/>
          </p:nvPr>
        </p:nvSpPr>
        <p:spPr>
          <a:xfrm>
            <a:off x="3" y="1043517"/>
            <a:ext cx="10180912" cy="5814483"/>
          </a:xfrm>
          <a:prstGeom prst="rect">
            <a:avLst/>
          </a:prstGeom>
          <a:solidFill>
            <a:srgbClr val="0C0C0C"/>
          </a:solidFill>
          <a:ln>
            <a:noFill/>
          </a:ln>
        </p:spPr>
      </p:sp>
    </p:spTree>
    <p:extLst>
      <p:ext uri="{BB962C8B-B14F-4D97-AF65-F5344CB8AC3E}">
        <p14:creationId xmlns:p14="http://schemas.microsoft.com/office/powerpoint/2010/main" val="247184494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47_Пользовательский макет">
  <p:cSld name="47_Пользовательский макет">
    <p:spTree>
      <p:nvGrpSpPr>
        <p:cNvPr id="1" name="Shape 180"/>
        <p:cNvGrpSpPr/>
        <p:nvPr/>
      </p:nvGrpSpPr>
      <p:grpSpPr>
        <a:xfrm>
          <a:off x="0" y="0"/>
          <a:ext cx="0" cy="0"/>
          <a:chOff x="0" y="0"/>
          <a:chExt cx="0" cy="0"/>
        </a:xfrm>
      </p:grpSpPr>
      <p:sp>
        <p:nvSpPr>
          <p:cNvPr id="181" name="Google Shape;181;p68"/>
          <p:cNvSpPr>
            <a:spLocks noGrp="1"/>
          </p:cNvSpPr>
          <p:nvPr>
            <p:ph type="pic" idx="2"/>
          </p:nvPr>
        </p:nvSpPr>
        <p:spPr>
          <a:xfrm>
            <a:off x="1" y="0"/>
            <a:ext cx="12069657" cy="6868163"/>
          </a:xfrm>
          <a:prstGeom prst="rect">
            <a:avLst/>
          </a:prstGeom>
          <a:solidFill>
            <a:srgbClr val="0C0C0C"/>
          </a:solidFill>
          <a:ln>
            <a:noFill/>
          </a:ln>
        </p:spPr>
      </p:sp>
    </p:spTree>
    <p:extLst>
      <p:ext uri="{BB962C8B-B14F-4D97-AF65-F5344CB8AC3E}">
        <p14:creationId xmlns:p14="http://schemas.microsoft.com/office/powerpoint/2010/main" val="371561997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48_Пользовательский макет">
  <p:cSld name="48_Пользовательский макет">
    <p:spTree>
      <p:nvGrpSpPr>
        <p:cNvPr id="1" name="Shape 182"/>
        <p:cNvGrpSpPr/>
        <p:nvPr/>
      </p:nvGrpSpPr>
      <p:grpSpPr>
        <a:xfrm>
          <a:off x="0" y="0"/>
          <a:ext cx="0" cy="0"/>
          <a:chOff x="0" y="0"/>
          <a:chExt cx="0" cy="0"/>
        </a:xfrm>
      </p:grpSpPr>
      <p:sp>
        <p:nvSpPr>
          <p:cNvPr id="183" name="Google Shape;183;p69"/>
          <p:cNvSpPr>
            <a:spLocks noGrp="1"/>
          </p:cNvSpPr>
          <p:nvPr>
            <p:ph type="pic" idx="2"/>
          </p:nvPr>
        </p:nvSpPr>
        <p:spPr>
          <a:xfrm>
            <a:off x="1277128" y="1"/>
            <a:ext cx="10914873" cy="4198135"/>
          </a:xfrm>
          <a:prstGeom prst="rect">
            <a:avLst/>
          </a:prstGeom>
          <a:solidFill>
            <a:srgbClr val="0C0C0C"/>
          </a:solidFill>
          <a:ln>
            <a:noFill/>
          </a:ln>
        </p:spPr>
      </p:sp>
    </p:spTree>
    <p:extLst>
      <p:ext uri="{BB962C8B-B14F-4D97-AF65-F5344CB8AC3E}">
        <p14:creationId xmlns:p14="http://schemas.microsoft.com/office/powerpoint/2010/main" val="201907925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49_Пользовательский макет">
  <p:cSld name="49_Пользовательский макет">
    <p:spTree>
      <p:nvGrpSpPr>
        <p:cNvPr id="1" name="Shape 184"/>
        <p:cNvGrpSpPr/>
        <p:nvPr/>
      </p:nvGrpSpPr>
      <p:grpSpPr>
        <a:xfrm>
          <a:off x="0" y="0"/>
          <a:ext cx="0" cy="0"/>
          <a:chOff x="0" y="0"/>
          <a:chExt cx="0" cy="0"/>
        </a:xfrm>
      </p:grpSpPr>
      <p:sp>
        <p:nvSpPr>
          <p:cNvPr id="185" name="Google Shape;185;p70"/>
          <p:cNvSpPr>
            <a:spLocks noGrp="1"/>
          </p:cNvSpPr>
          <p:nvPr>
            <p:ph type="pic" idx="2"/>
          </p:nvPr>
        </p:nvSpPr>
        <p:spPr>
          <a:xfrm>
            <a:off x="1190258" y="966755"/>
            <a:ext cx="3448388" cy="4965036"/>
          </a:xfrm>
          <a:prstGeom prst="rect">
            <a:avLst/>
          </a:prstGeom>
          <a:solidFill>
            <a:srgbClr val="0C0C0C"/>
          </a:solidFill>
          <a:ln>
            <a:noFill/>
          </a:ln>
        </p:spPr>
      </p:sp>
    </p:spTree>
    <p:extLst>
      <p:ext uri="{BB962C8B-B14F-4D97-AF65-F5344CB8AC3E}">
        <p14:creationId xmlns:p14="http://schemas.microsoft.com/office/powerpoint/2010/main" val="224500121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50_Пользовательский макет">
  <p:cSld name="50_Пользовательский макет">
    <p:spTree>
      <p:nvGrpSpPr>
        <p:cNvPr id="1" name="Shape 186"/>
        <p:cNvGrpSpPr/>
        <p:nvPr/>
      </p:nvGrpSpPr>
      <p:grpSpPr>
        <a:xfrm>
          <a:off x="0" y="0"/>
          <a:ext cx="0" cy="0"/>
          <a:chOff x="0" y="0"/>
          <a:chExt cx="0" cy="0"/>
        </a:xfrm>
      </p:grpSpPr>
      <p:sp>
        <p:nvSpPr>
          <p:cNvPr id="187" name="Google Shape;187;p71"/>
          <p:cNvSpPr>
            <a:spLocks noGrp="1"/>
          </p:cNvSpPr>
          <p:nvPr>
            <p:ph type="pic" idx="2"/>
          </p:nvPr>
        </p:nvSpPr>
        <p:spPr>
          <a:xfrm rot="-8040000">
            <a:off x="-1394261" y="-1468747"/>
            <a:ext cx="9546903" cy="9689233"/>
          </a:xfrm>
          <a:prstGeom prst="rect">
            <a:avLst/>
          </a:prstGeom>
          <a:solidFill>
            <a:srgbClr val="0C0C0C"/>
          </a:solidFill>
          <a:ln>
            <a:noFill/>
          </a:ln>
        </p:spPr>
      </p:sp>
    </p:spTree>
    <p:extLst>
      <p:ext uri="{BB962C8B-B14F-4D97-AF65-F5344CB8AC3E}">
        <p14:creationId xmlns:p14="http://schemas.microsoft.com/office/powerpoint/2010/main" val="155831058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51_Пользовательский макет">
  <p:cSld name="51_Пользовательский макет">
    <p:spTree>
      <p:nvGrpSpPr>
        <p:cNvPr id="1" name="Shape 188"/>
        <p:cNvGrpSpPr/>
        <p:nvPr/>
      </p:nvGrpSpPr>
      <p:grpSpPr>
        <a:xfrm>
          <a:off x="0" y="0"/>
          <a:ext cx="0" cy="0"/>
          <a:chOff x="0" y="0"/>
          <a:chExt cx="0" cy="0"/>
        </a:xfrm>
      </p:grpSpPr>
      <p:sp>
        <p:nvSpPr>
          <p:cNvPr id="189" name="Google Shape;189;p72"/>
          <p:cNvSpPr>
            <a:spLocks noGrp="1"/>
          </p:cNvSpPr>
          <p:nvPr>
            <p:ph type="pic" idx="2"/>
          </p:nvPr>
        </p:nvSpPr>
        <p:spPr>
          <a:xfrm rot="10800000">
            <a:off x="1428408" y="1318508"/>
            <a:ext cx="4819088" cy="4062272"/>
          </a:xfrm>
          <a:prstGeom prst="rect">
            <a:avLst/>
          </a:prstGeom>
          <a:solidFill>
            <a:schemeClr val="dk1"/>
          </a:solidFill>
          <a:ln>
            <a:noFill/>
          </a:ln>
        </p:spPr>
      </p:sp>
    </p:spTree>
    <p:extLst>
      <p:ext uri="{BB962C8B-B14F-4D97-AF65-F5344CB8AC3E}">
        <p14:creationId xmlns:p14="http://schemas.microsoft.com/office/powerpoint/2010/main" val="3100335314"/>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52_Пользовательский макет">
  <p:cSld name="52_Пользовательский макет">
    <p:spTree>
      <p:nvGrpSpPr>
        <p:cNvPr id="1" name="Shape 190"/>
        <p:cNvGrpSpPr/>
        <p:nvPr/>
      </p:nvGrpSpPr>
      <p:grpSpPr>
        <a:xfrm>
          <a:off x="0" y="0"/>
          <a:ext cx="0" cy="0"/>
          <a:chOff x="0" y="0"/>
          <a:chExt cx="0" cy="0"/>
        </a:xfrm>
      </p:grpSpPr>
      <p:sp>
        <p:nvSpPr>
          <p:cNvPr id="191" name="Google Shape;191;p73"/>
          <p:cNvSpPr>
            <a:spLocks noGrp="1"/>
          </p:cNvSpPr>
          <p:nvPr>
            <p:ph type="pic" idx="2"/>
          </p:nvPr>
        </p:nvSpPr>
        <p:spPr>
          <a:xfrm>
            <a:off x="800099" y="972749"/>
            <a:ext cx="4617765" cy="4568683"/>
          </a:xfrm>
          <a:prstGeom prst="rect">
            <a:avLst/>
          </a:prstGeom>
          <a:solidFill>
            <a:schemeClr val="dk1"/>
          </a:solidFill>
          <a:ln>
            <a:noFill/>
          </a:ln>
        </p:spPr>
      </p:sp>
    </p:spTree>
    <p:extLst>
      <p:ext uri="{BB962C8B-B14F-4D97-AF65-F5344CB8AC3E}">
        <p14:creationId xmlns:p14="http://schemas.microsoft.com/office/powerpoint/2010/main" val="295759497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53_Пользовательский макет">
  <p:cSld name="53_Пользовательский макет">
    <p:spTree>
      <p:nvGrpSpPr>
        <p:cNvPr id="1" name="Shape 192"/>
        <p:cNvGrpSpPr/>
        <p:nvPr/>
      </p:nvGrpSpPr>
      <p:grpSpPr>
        <a:xfrm>
          <a:off x="0" y="0"/>
          <a:ext cx="0" cy="0"/>
          <a:chOff x="0" y="0"/>
          <a:chExt cx="0" cy="0"/>
        </a:xfrm>
      </p:grpSpPr>
      <p:sp>
        <p:nvSpPr>
          <p:cNvPr id="193" name="Google Shape;193;p74"/>
          <p:cNvSpPr>
            <a:spLocks noGrp="1"/>
          </p:cNvSpPr>
          <p:nvPr>
            <p:ph type="pic" idx="2"/>
          </p:nvPr>
        </p:nvSpPr>
        <p:spPr>
          <a:xfrm>
            <a:off x="-50799" y="0"/>
            <a:ext cx="4133563" cy="3310467"/>
          </a:xfrm>
          <a:prstGeom prst="rect">
            <a:avLst/>
          </a:prstGeom>
          <a:solidFill>
            <a:schemeClr val="dk1"/>
          </a:solidFill>
          <a:ln>
            <a:noFill/>
          </a:ln>
        </p:spPr>
      </p:sp>
      <p:sp>
        <p:nvSpPr>
          <p:cNvPr id="194" name="Google Shape;194;p74"/>
          <p:cNvSpPr>
            <a:spLocks noGrp="1"/>
          </p:cNvSpPr>
          <p:nvPr>
            <p:ph type="pic" idx="3"/>
          </p:nvPr>
        </p:nvSpPr>
        <p:spPr>
          <a:xfrm>
            <a:off x="1680909" y="1806733"/>
            <a:ext cx="6096764" cy="3564467"/>
          </a:xfrm>
          <a:prstGeom prst="parallelogram">
            <a:avLst>
              <a:gd name="adj" fmla="val 48478"/>
            </a:avLst>
          </a:prstGeom>
          <a:solidFill>
            <a:schemeClr val="dk1"/>
          </a:solidFill>
          <a:ln>
            <a:noFill/>
          </a:ln>
        </p:spPr>
      </p:sp>
    </p:spTree>
    <p:extLst>
      <p:ext uri="{BB962C8B-B14F-4D97-AF65-F5344CB8AC3E}">
        <p14:creationId xmlns:p14="http://schemas.microsoft.com/office/powerpoint/2010/main" val="28338138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890951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54_Пользовательский макет">
  <p:cSld name="54_Пользовательский макет">
    <p:spTree>
      <p:nvGrpSpPr>
        <p:cNvPr id="1" name="Shape 195"/>
        <p:cNvGrpSpPr/>
        <p:nvPr/>
      </p:nvGrpSpPr>
      <p:grpSpPr>
        <a:xfrm>
          <a:off x="0" y="0"/>
          <a:ext cx="0" cy="0"/>
          <a:chOff x="0" y="0"/>
          <a:chExt cx="0" cy="0"/>
        </a:xfrm>
      </p:grpSpPr>
      <p:sp>
        <p:nvSpPr>
          <p:cNvPr id="196" name="Google Shape;196;p75"/>
          <p:cNvSpPr>
            <a:spLocks noGrp="1"/>
          </p:cNvSpPr>
          <p:nvPr>
            <p:ph type="pic" idx="2"/>
          </p:nvPr>
        </p:nvSpPr>
        <p:spPr>
          <a:xfrm>
            <a:off x="6001389" y="2070477"/>
            <a:ext cx="5526904" cy="4787524"/>
          </a:xfrm>
          <a:prstGeom prst="triangle">
            <a:avLst>
              <a:gd name="adj" fmla="val 50000"/>
            </a:avLst>
          </a:prstGeom>
          <a:solidFill>
            <a:schemeClr val="dk1"/>
          </a:solidFill>
          <a:ln>
            <a:noFill/>
          </a:ln>
        </p:spPr>
      </p:sp>
    </p:spTree>
    <p:extLst>
      <p:ext uri="{BB962C8B-B14F-4D97-AF65-F5344CB8AC3E}">
        <p14:creationId xmlns:p14="http://schemas.microsoft.com/office/powerpoint/2010/main" val="253774739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55_Пользовательский макет">
  <p:cSld name="55_Пользовательский макет">
    <p:spTree>
      <p:nvGrpSpPr>
        <p:cNvPr id="1" name="Shape 197"/>
        <p:cNvGrpSpPr/>
        <p:nvPr/>
      </p:nvGrpSpPr>
      <p:grpSpPr>
        <a:xfrm>
          <a:off x="0" y="0"/>
          <a:ext cx="0" cy="0"/>
          <a:chOff x="0" y="0"/>
          <a:chExt cx="0" cy="0"/>
        </a:xfrm>
      </p:grpSpPr>
      <p:sp>
        <p:nvSpPr>
          <p:cNvPr id="198" name="Google Shape;198;p76"/>
          <p:cNvSpPr>
            <a:spLocks noGrp="1"/>
          </p:cNvSpPr>
          <p:nvPr>
            <p:ph type="pic" idx="2"/>
          </p:nvPr>
        </p:nvSpPr>
        <p:spPr>
          <a:xfrm rot="2700000">
            <a:off x="1498724" y="1009012"/>
            <a:ext cx="2688651" cy="4668451"/>
          </a:xfrm>
          <a:prstGeom prst="rect">
            <a:avLst/>
          </a:prstGeom>
          <a:solidFill>
            <a:srgbClr val="0C0C0C"/>
          </a:solidFill>
          <a:ln>
            <a:noFill/>
          </a:ln>
        </p:spPr>
      </p:sp>
    </p:spTree>
    <p:extLst>
      <p:ext uri="{BB962C8B-B14F-4D97-AF65-F5344CB8AC3E}">
        <p14:creationId xmlns:p14="http://schemas.microsoft.com/office/powerpoint/2010/main" val="424954912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11_Титульный слайд">
  <p:cSld name="11_Титульный слайд">
    <p:spTree>
      <p:nvGrpSpPr>
        <p:cNvPr id="1" name="Shape 199"/>
        <p:cNvGrpSpPr/>
        <p:nvPr/>
      </p:nvGrpSpPr>
      <p:grpSpPr>
        <a:xfrm>
          <a:off x="0" y="0"/>
          <a:ext cx="0" cy="0"/>
          <a:chOff x="0" y="0"/>
          <a:chExt cx="0" cy="0"/>
        </a:xfrm>
      </p:grpSpPr>
      <p:sp>
        <p:nvSpPr>
          <p:cNvPr id="200" name="Google Shape;200;p77"/>
          <p:cNvSpPr>
            <a:spLocks noGrp="1"/>
          </p:cNvSpPr>
          <p:nvPr>
            <p:ph type="pic" idx="2"/>
          </p:nvPr>
        </p:nvSpPr>
        <p:spPr>
          <a:xfrm>
            <a:off x="1" y="0"/>
            <a:ext cx="12199215" cy="6858000"/>
          </a:xfrm>
          <a:prstGeom prst="rect">
            <a:avLst/>
          </a:prstGeom>
          <a:gradFill>
            <a:gsLst>
              <a:gs pos="0">
                <a:srgbClr val="FFD44D"/>
              </a:gs>
              <a:gs pos="100000">
                <a:srgbClr val="ED7931"/>
              </a:gs>
            </a:gsLst>
            <a:lin ang="4140000" scaled="0"/>
          </a:gradFill>
          <a:ln>
            <a:noFill/>
          </a:ln>
        </p:spPr>
      </p:sp>
    </p:spTree>
    <p:extLst>
      <p:ext uri="{BB962C8B-B14F-4D97-AF65-F5344CB8AC3E}">
        <p14:creationId xmlns:p14="http://schemas.microsoft.com/office/powerpoint/2010/main" val="27167570"/>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56_Пользовательский макет">
  <p:cSld name="56_Пользовательский макет">
    <p:spTree>
      <p:nvGrpSpPr>
        <p:cNvPr id="1" name="Shape 201"/>
        <p:cNvGrpSpPr/>
        <p:nvPr/>
      </p:nvGrpSpPr>
      <p:grpSpPr>
        <a:xfrm>
          <a:off x="0" y="0"/>
          <a:ext cx="0" cy="0"/>
          <a:chOff x="0" y="0"/>
          <a:chExt cx="0" cy="0"/>
        </a:xfrm>
      </p:grpSpPr>
      <p:sp>
        <p:nvSpPr>
          <p:cNvPr id="202" name="Google Shape;202;p78"/>
          <p:cNvSpPr>
            <a:spLocks noGrp="1"/>
          </p:cNvSpPr>
          <p:nvPr>
            <p:ph type="pic" idx="2"/>
          </p:nvPr>
        </p:nvSpPr>
        <p:spPr>
          <a:xfrm>
            <a:off x="1" y="0"/>
            <a:ext cx="12199215" cy="6858000"/>
          </a:xfrm>
          <a:prstGeom prst="rect">
            <a:avLst/>
          </a:prstGeom>
          <a:gradFill>
            <a:gsLst>
              <a:gs pos="0">
                <a:srgbClr val="28B5D1"/>
              </a:gs>
              <a:gs pos="100000">
                <a:srgbClr val="2F5EEB"/>
              </a:gs>
            </a:gsLst>
            <a:lin ang="4140000" scaled="0"/>
          </a:gradFill>
          <a:ln>
            <a:noFill/>
          </a:ln>
        </p:spPr>
      </p:sp>
    </p:spTree>
    <p:extLst>
      <p:ext uri="{BB962C8B-B14F-4D97-AF65-F5344CB8AC3E}">
        <p14:creationId xmlns:p14="http://schemas.microsoft.com/office/powerpoint/2010/main" val="407632349"/>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57_Пользовательский макет">
  <p:cSld name="57_Пользовательский макет">
    <p:spTree>
      <p:nvGrpSpPr>
        <p:cNvPr id="1" name="Shape 203"/>
        <p:cNvGrpSpPr/>
        <p:nvPr/>
      </p:nvGrpSpPr>
      <p:grpSpPr>
        <a:xfrm>
          <a:off x="0" y="0"/>
          <a:ext cx="0" cy="0"/>
          <a:chOff x="0" y="0"/>
          <a:chExt cx="0" cy="0"/>
        </a:xfrm>
      </p:grpSpPr>
      <p:sp>
        <p:nvSpPr>
          <p:cNvPr id="204" name="Google Shape;204;p79"/>
          <p:cNvSpPr>
            <a:spLocks noGrp="1"/>
          </p:cNvSpPr>
          <p:nvPr>
            <p:ph type="pic" idx="2"/>
          </p:nvPr>
        </p:nvSpPr>
        <p:spPr>
          <a:xfrm>
            <a:off x="1" y="0"/>
            <a:ext cx="12199215" cy="6858000"/>
          </a:xfrm>
          <a:prstGeom prst="rect">
            <a:avLst/>
          </a:prstGeom>
          <a:gradFill>
            <a:gsLst>
              <a:gs pos="0">
                <a:srgbClr val="31B782"/>
              </a:gs>
              <a:gs pos="100000">
                <a:srgbClr val="128C46"/>
              </a:gs>
            </a:gsLst>
            <a:lin ang="4140000" scaled="0"/>
          </a:gradFill>
          <a:ln>
            <a:noFill/>
          </a:ln>
        </p:spPr>
      </p:sp>
    </p:spTree>
    <p:extLst>
      <p:ext uri="{BB962C8B-B14F-4D97-AF65-F5344CB8AC3E}">
        <p14:creationId xmlns:p14="http://schemas.microsoft.com/office/powerpoint/2010/main" val="13912856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58_Пользовательский макет">
  <p:cSld name="58_Пользовательский макет">
    <p:spTree>
      <p:nvGrpSpPr>
        <p:cNvPr id="1" name="Shape 205"/>
        <p:cNvGrpSpPr/>
        <p:nvPr/>
      </p:nvGrpSpPr>
      <p:grpSpPr>
        <a:xfrm>
          <a:off x="0" y="0"/>
          <a:ext cx="0" cy="0"/>
          <a:chOff x="0" y="0"/>
          <a:chExt cx="0" cy="0"/>
        </a:xfrm>
      </p:grpSpPr>
      <p:sp>
        <p:nvSpPr>
          <p:cNvPr id="206" name="Google Shape;206;p80"/>
          <p:cNvSpPr>
            <a:spLocks noGrp="1"/>
          </p:cNvSpPr>
          <p:nvPr>
            <p:ph type="pic" idx="2"/>
          </p:nvPr>
        </p:nvSpPr>
        <p:spPr>
          <a:xfrm>
            <a:off x="1" y="0"/>
            <a:ext cx="12199215" cy="6858000"/>
          </a:xfrm>
          <a:prstGeom prst="rect">
            <a:avLst/>
          </a:prstGeom>
          <a:gradFill>
            <a:gsLst>
              <a:gs pos="0">
                <a:srgbClr val="8F8F8F"/>
              </a:gs>
              <a:gs pos="100000">
                <a:srgbClr val="3C3C3C"/>
              </a:gs>
            </a:gsLst>
            <a:lin ang="4140000" scaled="0"/>
          </a:gradFill>
          <a:ln>
            <a:noFill/>
          </a:ln>
        </p:spPr>
      </p:sp>
    </p:spTree>
    <p:extLst>
      <p:ext uri="{BB962C8B-B14F-4D97-AF65-F5344CB8AC3E}">
        <p14:creationId xmlns:p14="http://schemas.microsoft.com/office/powerpoint/2010/main" val="10877481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59_Пользовательский макет">
  <p:cSld name="59_Пользовательский макет">
    <p:spTree>
      <p:nvGrpSpPr>
        <p:cNvPr id="1" name="Shape 207"/>
        <p:cNvGrpSpPr/>
        <p:nvPr/>
      </p:nvGrpSpPr>
      <p:grpSpPr>
        <a:xfrm>
          <a:off x="0" y="0"/>
          <a:ext cx="0" cy="0"/>
          <a:chOff x="0" y="0"/>
          <a:chExt cx="0" cy="0"/>
        </a:xfrm>
      </p:grpSpPr>
      <p:sp>
        <p:nvSpPr>
          <p:cNvPr id="208" name="Google Shape;208;p81"/>
          <p:cNvSpPr>
            <a:spLocks noGrp="1"/>
          </p:cNvSpPr>
          <p:nvPr>
            <p:ph type="pic" idx="2"/>
          </p:nvPr>
        </p:nvSpPr>
        <p:spPr>
          <a:xfrm>
            <a:off x="1" y="0"/>
            <a:ext cx="12199215" cy="6858000"/>
          </a:xfrm>
          <a:prstGeom prst="rect">
            <a:avLst/>
          </a:prstGeom>
          <a:gradFill>
            <a:gsLst>
              <a:gs pos="0">
                <a:srgbClr val="874EE8"/>
              </a:gs>
              <a:gs pos="100000">
                <a:srgbClr val="2F1789"/>
              </a:gs>
            </a:gsLst>
            <a:lin ang="4140000" scaled="0"/>
          </a:gradFill>
          <a:ln>
            <a:noFill/>
          </a:ln>
        </p:spPr>
      </p:sp>
    </p:spTree>
    <p:extLst>
      <p:ext uri="{BB962C8B-B14F-4D97-AF65-F5344CB8AC3E}">
        <p14:creationId xmlns:p14="http://schemas.microsoft.com/office/powerpoint/2010/main" val="291361240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60_Пользовательский макет">
  <p:cSld name="60_Пользовательский макет">
    <p:spTree>
      <p:nvGrpSpPr>
        <p:cNvPr id="1" name="Shape 209"/>
        <p:cNvGrpSpPr/>
        <p:nvPr/>
      </p:nvGrpSpPr>
      <p:grpSpPr>
        <a:xfrm>
          <a:off x="0" y="0"/>
          <a:ext cx="0" cy="0"/>
          <a:chOff x="0" y="0"/>
          <a:chExt cx="0" cy="0"/>
        </a:xfrm>
      </p:grpSpPr>
      <p:sp>
        <p:nvSpPr>
          <p:cNvPr id="210" name="Google Shape;210;p82"/>
          <p:cNvSpPr>
            <a:spLocks noGrp="1"/>
          </p:cNvSpPr>
          <p:nvPr>
            <p:ph type="pic" idx="2"/>
          </p:nvPr>
        </p:nvSpPr>
        <p:spPr>
          <a:xfrm>
            <a:off x="1" y="0"/>
            <a:ext cx="12199215" cy="6858000"/>
          </a:xfrm>
          <a:prstGeom prst="rect">
            <a:avLst/>
          </a:prstGeom>
          <a:gradFill>
            <a:gsLst>
              <a:gs pos="0">
                <a:srgbClr val="FFD478"/>
              </a:gs>
              <a:gs pos="100000">
                <a:srgbClr val="FFBD51"/>
              </a:gs>
            </a:gsLst>
            <a:lin ang="4140000" scaled="0"/>
          </a:gradFill>
          <a:ln>
            <a:noFill/>
          </a:ln>
        </p:spPr>
      </p:sp>
    </p:spTree>
    <p:extLst>
      <p:ext uri="{BB962C8B-B14F-4D97-AF65-F5344CB8AC3E}">
        <p14:creationId xmlns:p14="http://schemas.microsoft.com/office/powerpoint/2010/main" val="3674898834"/>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61_Пользовательский макет">
  <p:cSld name="61_Пользовательский макет">
    <p:spTree>
      <p:nvGrpSpPr>
        <p:cNvPr id="1" name="Shape 211"/>
        <p:cNvGrpSpPr/>
        <p:nvPr/>
      </p:nvGrpSpPr>
      <p:grpSpPr>
        <a:xfrm>
          <a:off x="0" y="0"/>
          <a:ext cx="0" cy="0"/>
          <a:chOff x="0" y="0"/>
          <a:chExt cx="0" cy="0"/>
        </a:xfrm>
      </p:grpSpPr>
      <p:sp>
        <p:nvSpPr>
          <p:cNvPr id="212" name="Google Shape;212;p83"/>
          <p:cNvSpPr>
            <a:spLocks noGrp="1"/>
          </p:cNvSpPr>
          <p:nvPr>
            <p:ph type="pic" idx="2"/>
          </p:nvPr>
        </p:nvSpPr>
        <p:spPr>
          <a:xfrm>
            <a:off x="1" y="0"/>
            <a:ext cx="12199215" cy="6858000"/>
          </a:xfrm>
          <a:prstGeom prst="rect">
            <a:avLst/>
          </a:prstGeom>
          <a:gradFill>
            <a:gsLst>
              <a:gs pos="0">
                <a:srgbClr val="AF9680"/>
              </a:gs>
              <a:gs pos="100000">
                <a:srgbClr val="65554B"/>
              </a:gs>
            </a:gsLst>
            <a:lin ang="4140000" scaled="0"/>
          </a:gradFill>
          <a:ln>
            <a:noFill/>
          </a:ln>
        </p:spPr>
      </p:sp>
    </p:spTree>
    <p:extLst>
      <p:ext uri="{BB962C8B-B14F-4D97-AF65-F5344CB8AC3E}">
        <p14:creationId xmlns:p14="http://schemas.microsoft.com/office/powerpoint/2010/main" val="94544676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62_Пользовательский макет">
  <p:cSld name="62_Пользовательский макет">
    <p:spTree>
      <p:nvGrpSpPr>
        <p:cNvPr id="1" name="Shape 213"/>
        <p:cNvGrpSpPr/>
        <p:nvPr/>
      </p:nvGrpSpPr>
      <p:grpSpPr>
        <a:xfrm>
          <a:off x="0" y="0"/>
          <a:ext cx="0" cy="0"/>
          <a:chOff x="0" y="0"/>
          <a:chExt cx="0" cy="0"/>
        </a:xfrm>
      </p:grpSpPr>
      <p:sp>
        <p:nvSpPr>
          <p:cNvPr id="214" name="Google Shape;214;p84"/>
          <p:cNvSpPr>
            <a:spLocks noGrp="1"/>
          </p:cNvSpPr>
          <p:nvPr>
            <p:ph type="pic" idx="2"/>
          </p:nvPr>
        </p:nvSpPr>
        <p:spPr>
          <a:xfrm>
            <a:off x="1" y="0"/>
            <a:ext cx="12199215" cy="6858000"/>
          </a:xfrm>
          <a:prstGeom prst="rect">
            <a:avLst/>
          </a:prstGeom>
          <a:gradFill>
            <a:gsLst>
              <a:gs pos="0">
                <a:srgbClr val="235DB6"/>
              </a:gs>
              <a:gs pos="100000">
                <a:srgbClr val="0C1F3D"/>
              </a:gs>
            </a:gsLst>
            <a:lin ang="4140000" scaled="0"/>
          </a:gradFill>
          <a:ln>
            <a:noFill/>
          </a:ln>
        </p:spPr>
      </p:sp>
    </p:spTree>
    <p:extLst>
      <p:ext uri="{BB962C8B-B14F-4D97-AF65-F5344CB8AC3E}">
        <p14:creationId xmlns:p14="http://schemas.microsoft.com/office/powerpoint/2010/main" val="18562205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33868242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63_Пользовательский макет">
  <p:cSld name="63_Пользовательский макет">
    <p:spTree>
      <p:nvGrpSpPr>
        <p:cNvPr id="1" name="Shape 215"/>
        <p:cNvGrpSpPr/>
        <p:nvPr/>
      </p:nvGrpSpPr>
      <p:grpSpPr>
        <a:xfrm>
          <a:off x="0" y="0"/>
          <a:ext cx="0" cy="0"/>
          <a:chOff x="0" y="0"/>
          <a:chExt cx="0" cy="0"/>
        </a:xfrm>
      </p:grpSpPr>
      <p:sp>
        <p:nvSpPr>
          <p:cNvPr id="216" name="Google Shape;216;p85"/>
          <p:cNvSpPr>
            <a:spLocks noGrp="1"/>
          </p:cNvSpPr>
          <p:nvPr>
            <p:ph type="pic" idx="2"/>
          </p:nvPr>
        </p:nvSpPr>
        <p:spPr>
          <a:xfrm>
            <a:off x="1" y="0"/>
            <a:ext cx="12199215" cy="6858000"/>
          </a:xfrm>
          <a:prstGeom prst="rect">
            <a:avLst/>
          </a:prstGeom>
          <a:gradFill>
            <a:gsLst>
              <a:gs pos="0">
                <a:srgbClr val="2E949D"/>
              </a:gs>
              <a:gs pos="100000">
                <a:srgbClr val="155058"/>
              </a:gs>
            </a:gsLst>
            <a:lin ang="4140000" scaled="0"/>
          </a:gradFill>
          <a:ln>
            <a:noFill/>
          </a:ln>
        </p:spPr>
      </p:sp>
    </p:spTree>
    <p:extLst>
      <p:ext uri="{BB962C8B-B14F-4D97-AF65-F5344CB8AC3E}">
        <p14:creationId xmlns:p14="http://schemas.microsoft.com/office/powerpoint/2010/main" val="195920027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64_Пользовательский макет">
  <p:cSld name="64_Пользовательский макет">
    <p:spTree>
      <p:nvGrpSpPr>
        <p:cNvPr id="1" name="Shape 217"/>
        <p:cNvGrpSpPr/>
        <p:nvPr/>
      </p:nvGrpSpPr>
      <p:grpSpPr>
        <a:xfrm>
          <a:off x="0" y="0"/>
          <a:ext cx="0" cy="0"/>
          <a:chOff x="0" y="0"/>
          <a:chExt cx="0" cy="0"/>
        </a:xfrm>
      </p:grpSpPr>
      <p:sp>
        <p:nvSpPr>
          <p:cNvPr id="218" name="Google Shape;218;p86"/>
          <p:cNvSpPr>
            <a:spLocks noGrp="1"/>
          </p:cNvSpPr>
          <p:nvPr>
            <p:ph type="pic" idx="2"/>
          </p:nvPr>
        </p:nvSpPr>
        <p:spPr>
          <a:xfrm>
            <a:off x="1" y="0"/>
            <a:ext cx="12199215" cy="6858000"/>
          </a:xfrm>
          <a:prstGeom prst="rect">
            <a:avLst/>
          </a:prstGeom>
          <a:gradFill>
            <a:gsLst>
              <a:gs pos="0">
                <a:srgbClr val="E62820"/>
              </a:gs>
              <a:gs pos="100000">
                <a:srgbClr val="AB1F1B"/>
              </a:gs>
            </a:gsLst>
            <a:lin ang="4140000" scaled="0"/>
          </a:gradFill>
          <a:ln>
            <a:noFill/>
          </a:ln>
        </p:spPr>
      </p:sp>
    </p:spTree>
    <p:extLst>
      <p:ext uri="{BB962C8B-B14F-4D97-AF65-F5344CB8AC3E}">
        <p14:creationId xmlns:p14="http://schemas.microsoft.com/office/powerpoint/2010/main" val="36521128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5_Пользовательский макет">
  <p:cSld name="5_Пользовательский макет">
    <p:spTree>
      <p:nvGrpSpPr>
        <p:cNvPr id="1" name="Shape 8"/>
        <p:cNvGrpSpPr/>
        <p:nvPr/>
      </p:nvGrpSpPr>
      <p:grpSpPr>
        <a:xfrm>
          <a:off x="0" y="0"/>
          <a:ext cx="0" cy="0"/>
          <a:chOff x="0" y="0"/>
          <a:chExt cx="0" cy="0"/>
        </a:xfrm>
      </p:grpSpPr>
      <p:sp>
        <p:nvSpPr>
          <p:cNvPr id="9" name="Google Shape;9;p12"/>
          <p:cNvSpPr>
            <a:spLocks noGrp="1"/>
          </p:cNvSpPr>
          <p:nvPr>
            <p:ph type="pic" idx="2"/>
          </p:nvPr>
        </p:nvSpPr>
        <p:spPr>
          <a:xfrm>
            <a:off x="6096000" y="0"/>
            <a:ext cx="6096000" cy="6858000"/>
          </a:xfrm>
          <a:prstGeom prst="rect">
            <a:avLst/>
          </a:prstGeom>
          <a:solidFill>
            <a:srgbClr val="0C0C0C"/>
          </a:solidFill>
          <a:ln>
            <a:noFill/>
          </a:ln>
        </p:spPr>
      </p:sp>
    </p:spTree>
    <p:extLst>
      <p:ext uri="{BB962C8B-B14F-4D97-AF65-F5344CB8AC3E}">
        <p14:creationId xmlns:p14="http://schemas.microsoft.com/office/powerpoint/2010/main" val="97216389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6_Пользовательский макет">
  <p:cSld name="6_Пользовательский макет">
    <p:spTree>
      <p:nvGrpSpPr>
        <p:cNvPr id="1" name="Shape 10"/>
        <p:cNvGrpSpPr/>
        <p:nvPr/>
      </p:nvGrpSpPr>
      <p:grpSpPr>
        <a:xfrm>
          <a:off x="0" y="0"/>
          <a:ext cx="0" cy="0"/>
          <a:chOff x="0" y="0"/>
          <a:chExt cx="0" cy="0"/>
        </a:xfrm>
      </p:grpSpPr>
      <p:sp>
        <p:nvSpPr>
          <p:cNvPr id="11" name="Google Shape;11;p13"/>
          <p:cNvSpPr>
            <a:spLocks noGrp="1"/>
          </p:cNvSpPr>
          <p:nvPr>
            <p:ph type="pic" idx="2"/>
          </p:nvPr>
        </p:nvSpPr>
        <p:spPr>
          <a:xfrm>
            <a:off x="0" y="0"/>
            <a:ext cx="6096000" cy="6858000"/>
          </a:xfrm>
          <a:prstGeom prst="rect">
            <a:avLst/>
          </a:prstGeom>
          <a:solidFill>
            <a:srgbClr val="0C0C0C"/>
          </a:solidFill>
          <a:ln>
            <a:noFill/>
          </a:ln>
        </p:spPr>
      </p:sp>
    </p:spTree>
    <p:extLst>
      <p:ext uri="{BB962C8B-B14F-4D97-AF65-F5344CB8AC3E}">
        <p14:creationId xmlns:p14="http://schemas.microsoft.com/office/powerpoint/2010/main" val="222145953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41_Пользовательский макет">
  <p:cSld name="41_Пользовательский макет">
    <p:spTree>
      <p:nvGrpSpPr>
        <p:cNvPr id="1" name="Shape 12"/>
        <p:cNvGrpSpPr/>
        <p:nvPr/>
      </p:nvGrpSpPr>
      <p:grpSpPr>
        <a:xfrm>
          <a:off x="0" y="0"/>
          <a:ext cx="0" cy="0"/>
          <a:chOff x="0" y="0"/>
          <a:chExt cx="0" cy="0"/>
        </a:xfrm>
      </p:grpSpPr>
      <p:sp>
        <p:nvSpPr>
          <p:cNvPr id="13" name="Google Shape;13;p14"/>
          <p:cNvSpPr>
            <a:spLocks noGrp="1"/>
          </p:cNvSpPr>
          <p:nvPr>
            <p:ph type="pic" idx="2"/>
          </p:nvPr>
        </p:nvSpPr>
        <p:spPr>
          <a:xfrm>
            <a:off x="1013861" y="0"/>
            <a:ext cx="4953804" cy="6858000"/>
          </a:xfrm>
          <a:prstGeom prst="rect">
            <a:avLst/>
          </a:prstGeom>
          <a:solidFill>
            <a:srgbClr val="0C0C0C"/>
          </a:solidFill>
          <a:ln>
            <a:noFill/>
          </a:ln>
        </p:spPr>
      </p:sp>
    </p:spTree>
    <p:extLst>
      <p:ext uri="{BB962C8B-B14F-4D97-AF65-F5344CB8AC3E}">
        <p14:creationId xmlns:p14="http://schemas.microsoft.com/office/powerpoint/2010/main" val="129713318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1_Пользовательский макет">
  <p:cSld name="1_Пользовательский макет">
    <p:spTree>
      <p:nvGrpSpPr>
        <p:cNvPr id="1" name="Shape 14"/>
        <p:cNvGrpSpPr/>
        <p:nvPr/>
      </p:nvGrpSpPr>
      <p:grpSpPr>
        <a:xfrm>
          <a:off x="0" y="0"/>
          <a:ext cx="0" cy="0"/>
          <a:chOff x="0" y="0"/>
          <a:chExt cx="0" cy="0"/>
        </a:xfrm>
      </p:grpSpPr>
    </p:spTree>
    <p:extLst>
      <p:ext uri="{BB962C8B-B14F-4D97-AF65-F5344CB8AC3E}">
        <p14:creationId xmlns:p14="http://schemas.microsoft.com/office/powerpoint/2010/main" val="146455323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11_Пользовательский макет">
  <p:cSld name="11_Пользовательский макет">
    <p:spTree>
      <p:nvGrpSpPr>
        <p:cNvPr id="1" name="Shape 15"/>
        <p:cNvGrpSpPr/>
        <p:nvPr/>
      </p:nvGrpSpPr>
      <p:grpSpPr>
        <a:xfrm>
          <a:off x="0" y="0"/>
          <a:ext cx="0" cy="0"/>
          <a:chOff x="0" y="0"/>
          <a:chExt cx="0" cy="0"/>
        </a:xfrm>
      </p:grpSpPr>
      <p:sp>
        <p:nvSpPr>
          <p:cNvPr id="16" name="Google Shape;16;p16"/>
          <p:cNvSpPr>
            <a:spLocks noGrp="1"/>
          </p:cNvSpPr>
          <p:nvPr>
            <p:ph type="pic" idx="2"/>
          </p:nvPr>
        </p:nvSpPr>
        <p:spPr>
          <a:xfrm rot="-2816781">
            <a:off x="432000" y="-609600"/>
            <a:ext cx="3530984" cy="7492152"/>
          </a:xfrm>
          <a:prstGeom prst="rect">
            <a:avLst/>
          </a:prstGeom>
          <a:solidFill>
            <a:schemeClr val="dk1"/>
          </a:solidFill>
          <a:ln>
            <a:noFill/>
          </a:ln>
        </p:spPr>
      </p:sp>
    </p:spTree>
    <p:extLst>
      <p:ext uri="{BB962C8B-B14F-4D97-AF65-F5344CB8AC3E}">
        <p14:creationId xmlns:p14="http://schemas.microsoft.com/office/powerpoint/2010/main" val="3543807434"/>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17"/>
        <p:cNvGrpSpPr/>
        <p:nvPr/>
      </p:nvGrpSpPr>
      <p:grpSpPr>
        <a:xfrm>
          <a:off x="0" y="0"/>
          <a:ext cx="0" cy="0"/>
          <a:chOff x="0" y="0"/>
          <a:chExt cx="0" cy="0"/>
        </a:xfrm>
      </p:grpSpPr>
      <p:sp>
        <p:nvSpPr>
          <p:cNvPr id="18" name="Google Shape;18;p17"/>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2140205164"/>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spTree>
      <p:nvGrpSpPr>
        <p:cNvPr id="1" name="Shape 19"/>
        <p:cNvGrpSpPr/>
        <p:nvPr/>
      </p:nvGrpSpPr>
      <p:grpSpPr>
        <a:xfrm>
          <a:off x="0" y="0"/>
          <a:ext cx="0" cy="0"/>
          <a:chOff x="0" y="0"/>
          <a:chExt cx="0" cy="0"/>
        </a:xfrm>
      </p:grpSpPr>
      <p:sp>
        <p:nvSpPr>
          <p:cNvPr id="20" name="Google Shape;20;p18"/>
          <p:cNvSpPr>
            <a:spLocks noGrp="1"/>
          </p:cNvSpPr>
          <p:nvPr>
            <p:ph type="pic" idx="2"/>
          </p:nvPr>
        </p:nvSpPr>
        <p:spPr>
          <a:xfrm>
            <a:off x="0" y="0"/>
            <a:ext cx="3888317" cy="6858000"/>
          </a:xfrm>
          <a:prstGeom prst="rect">
            <a:avLst/>
          </a:prstGeom>
          <a:solidFill>
            <a:srgbClr val="0C0C0C"/>
          </a:solidFill>
          <a:ln>
            <a:noFill/>
          </a:ln>
        </p:spPr>
      </p:sp>
    </p:spTree>
    <p:extLst>
      <p:ext uri="{BB962C8B-B14F-4D97-AF65-F5344CB8AC3E}">
        <p14:creationId xmlns:p14="http://schemas.microsoft.com/office/powerpoint/2010/main" val="256831066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2_Пользовательский макет">
  <p:cSld name="2_Пользовательский макет">
    <p:spTree>
      <p:nvGrpSpPr>
        <p:cNvPr id="1" name="Shape 21"/>
        <p:cNvGrpSpPr/>
        <p:nvPr/>
      </p:nvGrpSpPr>
      <p:grpSpPr>
        <a:xfrm>
          <a:off x="0" y="0"/>
          <a:ext cx="0" cy="0"/>
          <a:chOff x="0" y="0"/>
          <a:chExt cx="0" cy="0"/>
        </a:xfrm>
      </p:grpSpPr>
      <p:sp>
        <p:nvSpPr>
          <p:cNvPr id="22" name="Google Shape;22;p19"/>
          <p:cNvSpPr>
            <a:spLocks noGrp="1"/>
          </p:cNvSpPr>
          <p:nvPr>
            <p:ph type="pic" idx="2"/>
          </p:nvPr>
        </p:nvSpPr>
        <p:spPr>
          <a:xfrm>
            <a:off x="8303683" y="0"/>
            <a:ext cx="3888317" cy="6858000"/>
          </a:xfrm>
          <a:prstGeom prst="rect">
            <a:avLst/>
          </a:prstGeom>
          <a:solidFill>
            <a:srgbClr val="0C0C0C"/>
          </a:solidFill>
          <a:ln>
            <a:noFill/>
          </a:ln>
        </p:spPr>
      </p:sp>
    </p:spTree>
    <p:extLst>
      <p:ext uri="{BB962C8B-B14F-4D97-AF65-F5344CB8AC3E}">
        <p14:creationId xmlns:p14="http://schemas.microsoft.com/office/powerpoint/2010/main" val="11148962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383610078"/>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3_Пользовательский макет">
  <p:cSld name="3_Пользовательский макет">
    <p:spTree>
      <p:nvGrpSpPr>
        <p:cNvPr id="1" name="Shape 23"/>
        <p:cNvGrpSpPr/>
        <p:nvPr/>
      </p:nvGrpSpPr>
      <p:grpSpPr>
        <a:xfrm>
          <a:off x="0" y="0"/>
          <a:ext cx="0" cy="0"/>
          <a:chOff x="0" y="0"/>
          <a:chExt cx="0" cy="0"/>
        </a:xfrm>
      </p:grpSpPr>
      <p:sp>
        <p:nvSpPr>
          <p:cNvPr id="24" name="Google Shape;24;p20"/>
          <p:cNvSpPr>
            <a:spLocks noGrp="1"/>
          </p:cNvSpPr>
          <p:nvPr>
            <p:ph type="pic" idx="2"/>
          </p:nvPr>
        </p:nvSpPr>
        <p:spPr>
          <a:xfrm>
            <a:off x="4151842" y="0"/>
            <a:ext cx="3888317" cy="6858000"/>
          </a:xfrm>
          <a:prstGeom prst="rect">
            <a:avLst/>
          </a:prstGeom>
          <a:solidFill>
            <a:srgbClr val="0C0C0C"/>
          </a:solidFill>
          <a:ln>
            <a:noFill/>
          </a:ln>
        </p:spPr>
      </p:sp>
    </p:spTree>
    <p:extLst>
      <p:ext uri="{BB962C8B-B14F-4D97-AF65-F5344CB8AC3E}">
        <p14:creationId xmlns:p14="http://schemas.microsoft.com/office/powerpoint/2010/main" val="523037434"/>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4_Пользовательский макет">
  <p:cSld name="4_Пользовательский макет">
    <p:spTree>
      <p:nvGrpSpPr>
        <p:cNvPr id="1" name="Shape 25"/>
        <p:cNvGrpSpPr/>
        <p:nvPr/>
      </p:nvGrpSpPr>
      <p:grpSpPr>
        <a:xfrm>
          <a:off x="0" y="0"/>
          <a:ext cx="0" cy="0"/>
          <a:chOff x="0" y="0"/>
          <a:chExt cx="0" cy="0"/>
        </a:xfrm>
      </p:grpSpPr>
      <p:sp>
        <p:nvSpPr>
          <p:cNvPr id="26" name="Google Shape;26;p21"/>
          <p:cNvSpPr>
            <a:spLocks noGrp="1"/>
          </p:cNvSpPr>
          <p:nvPr>
            <p:ph type="pic" idx="2"/>
          </p:nvPr>
        </p:nvSpPr>
        <p:spPr>
          <a:xfrm>
            <a:off x="2639616" y="0"/>
            <a:ext cx="9552384" cy="6858000"/>
          </a:xfrm>
          <a:prstGeom prst="rect">
            <a:avLst/>
          </a:prstGeom>
          <a:solidFill>
            <a:srgbClr val="0C0C0C"/>
          </a:solidFill>
          <a:ln>
            <a:noFill/>
          </a:ln>
        </p:spPr>
      </p:sp>
    </p:spTree>
    <p:extLst>
      <p:ext uri="{BB962C8B-B14F-4D97-AF65-F5344CB8AC3E}">
        <p14:creationId xmlns:p14="http://schemas.microsoft.com/office/powerpoint/2010/main" val="2260699568"/>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2_Титульный слайд">
  <p:cSld name="2_Титульный слайд">
    <p:spTree>
      <p:nvGrpSpPr>
        <p:cNvPr id="1" name="Shape 27"/>
        <p:cNvGrpSpPr/>
        <p:nvPr/>
      </p:nvGrpSpPr>
      <p:grpSpPr>
        <a:xfrm>
          <a:off x="0" y="0"/>
          <a:ext cx="0" cy="0"/>
          <a:chOff x="0" y="0"/>
          <a:chExt cx="0" cy="0"/>
        </a:xfrm>
      </p:grpSpPr>
      <p:sp>
        <p:nvSpPr>
          <p:cNvPr id="28" name="Google Shape;28;p22"/>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276966998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7_Пользовательский макет">
  <p:cSld name="7_Пользовательский макет">
    <p:spTree>
      <p:nvGrpSpPr>
        <p:cNvPr id="1" name="Shape 29"/>
        <p:cNvGrpSpPr/>
        <p:nvPr/>
      </p:nvGrpSpPr>
      <p:grpSpPr>
        <a:xfrm>
          <a:off x="0" y="0"/>
          <a:ext cx="0" cy="0"/>
          <a:chOff x="0" y="0"/>
          <a:chExt cx="0" cy="0"/>
        </a:xfrm>
      </p:grpSpPr>
      <p:sp>
        <p:nvSpPr>
          <p:cNvPr id="30" name="Google Shape;30;p23"/>
          <p:cNvSpPr>
            <a:spLocks noGrp="1"/>
          </p:cNvSpPr>
          <p:nvPr>
            <p:ph type="pic" idx="2"/>
          </p:nvPr>
        </p:nvSpPr>
        <p:spPr>
          <a:xfrm>
            <a:off x="3599723" y="0"/>
            <a:ext cx="8592277" cy="6858000"/>
          </a:xfrm>
          <a:prstGeom prst="rect">
            <a:avLst/>
          </a:prstGeom>
          <a:solidFill>
            <a:srgbClr val="0C0C0C"/>
          </a:solidFill>
          <a:ln>
            <a:noFill/>
          </a:ln>
        </p:spPr>
      </p:sp>
    </p:spTree>
    <p:extLst>
      <p:ext uri="{BB962C8B-B14F-4D97-AF65-F5344CB8AC3E}">
        <p14:creationId xmlns:p14="http://schemas.microsoft.com/office/powerpoint/2010/main" val="182835668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9_Пользовательский макет">
  <p:cSld name="9_Пользовательский макет">
    <p:spTree>
      <p:nvGrpSpPr>
        <p:cNvPr id="1" name="Shape 31"/>
        <p:cNvGrpSpPr/>
        <p:nvPr/>
      </p:nvGrpSpPr>
      <p:grpSpPr>
        <a:xfrm>
          <a:off x="0" y="0"/>
          <a:ext cx="0" cy="0"/>
          <a:chOff x="0" y="0"/>
          <a:chExt cx="0" cy="0"/>
        </a:xfrm>
      </p:grpSpPr>
      <p:sp>
        <p:nvSpPr>
          <p:cNvPr id="32" name="Google Shape;32;p24"/>
          <p:cNvSpPr>
            <a:spLocks noGrp="1"/>
          </p:cNvSpPr>
          <p:nvPr>
            <p:ph type="pic" idx="2"/>
          </p:nvPr>
        </p:nvSpPr>
        <p:spPr>
          <a:xfrm>
            <a:off x="3215680" y="0"/>
            <a:ext cx="8976320" cy="6858000"/>
          </a:xfrm>
          <a:prstGeom prst="rect">
            <a:avLst/>
          </a:prstGeom>
          <a:solidFill>
            <a:srgbClr val="0C0C0C"/>
          </a:solidFill>
          <a:ln>
            <a:noFill/>
          </a:ln>
        </p:spPr>
      </p:sp>
    </p:spTree>
    <p:extLst>
      <p:ext uri="{BB962C8B-B14F-4D97-AF65-F5344CB8AC3E}">
        <p14:creationId xmlns:p14="http://schemas.microsoft.com/office/powerpoint/2010/main" val="88648893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matchingName="8_Пользовательский макет">
  <p:cSld name="8_Пользовательский макет">
    <p:spTree>
      <p:nvGrpSpPr>
        <p:cNvPr id="1" name="Shape 33"/>
        <p:cNvGrpSpPr/>
        <p:nvPr/>
      </p:nvGrpSpPr>
      <p:grpSpPr>
        <a:xfrm>
          <a:off x="0" y="0"/>
          <a:ext cx="0" cy="0"/>
          <a:chOff x="0" y="0"/>
          <a:chExt cx="0" cy="0"/>
        </a:xfrm>
      </p:grpSpPr>
      <p:sp>
        <p:nvSpPr>
          <p:cNvPr id="34" name="Google Shape;34;p25"/>
          <p:cNvSpPr>
            <a:spLocks noGrp="1"/>
          </p:cNvSpPr>
          <p:nvPr>
            <p:ph type="pic" idx="2"/>
          </p:nvPr>
        </p:nvSpPr>
        <p:spPr>
          <a:xfrm>
            <a:off x="0" y="0"/>
            <a:ext cx="12192000" cy="4197085"/>
          </a:xfrm>
          <a:prstGeom prst="rect">
            <a:avLst/>
          </a:prstGeom>
          <a:solidFill>
            <a:srgbClr val="0C0C0C"/>
          </a:solidFill>
          <a:ln>
            <a:noFill/>
          </a:ln>
        </p:spPr>
      </p:sp>
    </p:spTree>
    <p:extLst>
      <p:ext uri="{BB962C8B-B14F-4D97-AF65-F5344CB8AC3E}">
        <p14:creationId xmlns:p14="http://schemas.microsoft.com/office/powerpoint/2010/main" val="1247687868"/>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10_Пользовательский макет">
  <p:cSld name="10_Пользовательский макет">
    <p:spTree>
      <p:nvGrpSpPr>
        <p:cNvPr id="1" name="Shape 35"/>
        <p:cNvGrpSpPr/>
        <p:nvPr/>
      </p:nvGrpSpPr>
      <p:grpSpPr>
        <a:xfrm>
          <a:off x="0" y="0"/>
          <a:ext cx="0" cy="0"/>
          <a:chOff x="0" y="0"/>
          <a:chExt cx="0" cy="0"/>
        </a:xfrm>
      </p:grpSpPr>
      <p:sp>
        <p:nvSpPr>
          <p:cNvPr id="36" name="Google Shape;36;p26"/>
          <p:cNvSpPr>
            <a:spLocks noGrp="1"/>
          </p:cNvSpPr>
          <p:nvPr>
            <p:ph type="pic" idx="2"/>
          </p:nvPr>
        </p:nvSpPr>
        <p:spPr>
          <a:xfrm>
            <a:off x="485540" y="3140968"/>
            <a:ext cx="3552395" cy="2784309"/>
          </a:xfrm>
          <a:prstGeom prst="rect">
            <a:avLst/>
          </a:prstGeom>
          <a:solidFill>
            <a:srgbClr val="0C0C0C"/>
          </a:solidFill>
          <a:ln>
            <a:noFill/>
          </a:ln>
        </p:spPr>
      </p:sp>
      <p:sp>
        <p:nvSpPr>
          <p:cNvPr id="37" name="Google Shape;37;p26"/>
          <p:cNvSpPr>
            <a:spLocks noGrp="1"/>
          </p:cNvSpPr>
          <p:nvPr>
            <p:ph type="pic" idx="3"/>
          </p:nvPr>
        </p:nvSpPr>
        <p:spPr>
          <a:xfrm>
            <a:off x="4332367" y="3140968"/>
            <a:ext cx="3552395" cy="2784309"/>
          </a:xfrm>
          <a:prstGeom prst="rect">
            <a:avLst/>
          </a:prstGeom>
          <a:solidFill>
            <a:srgbClr val="0C0C0C"/>
          </a:solidFill>
          <a:ln>
            <a:noFill/>
          </a:ln>
        </p:spPr>
      </p:sp>
      <p:sp>
        <p:nvSpPr>
          <p:cNvPr id="38" name="Google Shape;38;p26"/>
          <p:cNvSpPr>
            <a:spLocks noGrp="1"/>
          </p:cNvSpPr>
          <p:nvPr>
            <p:ph type="pic" idx="4"/>
          </p:nvPr>
        </p:nvSpPr>
        <p:spPr>
          <a:xfrm>
            <a:off x="8179195" y="3140968"/>
            <a:ext cx="3552395" cy="2784309"/>
          </a:xfrm>
          <a:prstGeom prst="rect">
            <a:avLst/>
          </a:prstGeom>
          <a:solidFill>
            <a:srgbClr val="0C0C0C"/>
          </a:solidFill>
          <a:ln>
            <a:noFill/>
          </a:ln>
        </p:spPr>
      </p:sp>
    </p:spTree>
    <p:extLst>
      <p:ext uri="{BB962C8B-B14F-4D97-AF65-F5344CB8AC3E}">
        <p14:creationId xmlns:p14="http://schemas.microsoft.com/office/powerpoint/2010/main" val="285223931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12_Пользовательский макет">
  <p:cSld name="12_Пользовательский макет">
    <p:spTree>
      <p:nvGrpSpPr>
        <p:cNvPr id="1" name="Shape 39"/>
        <p:cNvGrpSpPr/>
        <p:nvPr/>
      </p:nvGrpSpPr>
      <p:grpSpPr>
        <a:xfrm>
          <a:off x="0" y="0"/>
          <a:ext cx="0" cy="0"/>
          <a:chOff x="0" y="0"/>
          <a:chExt cx="0" cy="0"/>
        </a:xfrm>
      </p:grpSpPr>
      <p:sp>
        <p:nvSpPr>
          <p:cNvPr id="40" name="Google Shape;40;p27"/>
          <p:cNvSpPr>
            <a:spLocks noGrp="1"/>
          </p:cNvSpPr>
          <p:nvPr>
            <p:ph type="pic" idx="2"/>
          </p:nvPr>
        </p:nvSpPr>
        <p:spPr>
          <a:xfrm>
            <a:off x="4702286" y="0"/>
            <a:ext cx="7489716" cy="6858000"/>
          </a:xfrm>
          <a:prstGeom prst="rect">
            <a:avLst/>
          </a:prstGeom>
          <a:solidFill>
            <a:srgbClr val="0C0C0C"/>
          </a:solidFill>
          <a:ln>
            <a:noFill/>
          </a:ln>
        </p:spPr>
      </p:sp>
    </p:spTree>
    <p:extLst>
      <p:ext uri="{BB962C8B-B14F-4D97-AF65-F5344CB8AC3E}">
        <p14:creationId xmlns:p14="http://schemas.microsoft.com/office/powerpoint/2010/main" val="2526151155"/>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13_Пользовательский макет">
  <p:cSld name="13_Пользовательский макет">
    <p:spTree>
      <p:nvGrpSpPr>
        <p:cNvPr id="1" name="Shape 41"/>
        <p:cNvGrpSpPr/>
        <p:nvPr/>
      </p:nvGrpSpPr>
      <p:grpSpPr>
        <a:xfrm>
          <a:off x="0" y="0"/>
          <a:ext cx="0" cy="0"/>
          <a:chOff x="0" y="0"/>
          <a:chExt cx="0" cy="0"/>
        </a:xfrm>
      </p:grpSpPr>
      <p:sp>
        <p:nvSpPr>
          <p:cNvPr id="42" name="Google Shape;42;p28"/>
          <p:cNvSpPr>
            <a:spLocks noGrp="1"/>
          </p:cNvSpPr>
          <p:nvPr>
            <p:ph type="pic" idx="2"/>
          </p:nvPr>
        </p:nvSpPr>
        <p:spPr>
          <a:xfrm>
            <a:off x="1007435" y="3909053"/>
            <a:ext cx="1056117" cy="1152128"/>
          </a:xfrm>
          <a:prstGeom prst="rect">
            <a:avLst/>
          </a:prstGeom>
          <a:solidFill>
            <a:srgbClr val="0C0C0C"/>
          </a:solidFill>
          <a:ln>
            <a:noFill/>
          </a:ln>
        </p:spPr>
      </p:sp>
      <p:sp>
        <p:nvSpPr>
          <p:cNvPr id="43" name="Google Shape;43;p28"/>
          <p:cNvSpPr>
            <a:spLocks noGrp="1"/>
          </p:cNvSpPr>
          <p:nvPr>
            <p:ph type="pic" idx="3"/>
          </p:nvPr>
        </p:nvSpPr>
        <p:spPr>
          <a:xfrm>
            <a:off x="2255574" y="3909053"/>
            <a:ext cx="1056117" cy="1152128"/>
          </a:xfrm>
          <a:prstGeom prst="rect">
            <a:avLst/>
          </a:prstGeom>
          <a:solidFill>
            <a:srgbClr val="0C0C0C"/>
          </a:solidFill>
          <a:ln>
            <a:noFill/>
          </a:ln>
        </p:spPr>
      </p:sp>
      <p:sp>
        <p:nvSpPr>
          <p:cNvPr id="44" name="Google Shape;44;p28"/>
          <p:cNvSpPr>
            <a:spLocks noGrp="1"/>
          </p:cNvSpPr>
          <p:nvPr>
            <p:ph type="pic" idx="4"/>
          </p:nvPr>
        </p:nvSpPr>
        <p:spPr>
          <a:xfrm>
            <a:off x="3503712" y="3896512"/>
            <a:ext cx="1056117" cy="1152128"/>
          </a:xfrm>
          <a:prstGeom prst="rect">
            <a:avLst/>
          </a:prstGeom>
          <a:solidFill>
            <a:srgbClr val="0C0C0C"/>
          </a:solidFill>
          <a:ln>
            <a:noFill/>
          </a:ln>
        </p:spPr>
      </p:sp>
      <p:sp>
        <p:nvSpPr>
          <p:cNvPr id="45" name="Google Shape;45;p28"/>
          <p:cNvSpPr>
            <a:spLocks noGrp="1"/>
          </p:cNvSpPr>
          <p:nvPr>
            <p:ph type="pic" idx="5"/>
          </p:nvPr>
        </p:nvSpPr>
        <p:spPr>
          <a:xfrm>
            <a:off x="4751851" y="3911380"/>
            <a:ext cx="1056117" cy="1152128"/>
          </a:xfrm>
          <a:prstGeom prst="rect">
            <a:avLst/>
          </a:prstGeom>
          <a:solidFill>
            <a:srgbClr val="0C0C0C"/>
          </a:solidFill>
          <a:ln>
            <a:noFill/>
          </a:ln>
        </p:spPr>
      </p:sp>
    </p:spTree>
    <p:extLst>
      <p:ext uri="{BB962C8B-B14F-4D97-AF65-F5344CB8AC3E}">
        <p14:creationId xmlns:p14="http://schemas.microsoft.com/office/powerpoint/2010/main" val="1767282591"/>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3_Титульный слайд">
  <p:cSld name="3_Титульный слайд">
    <p:spTree>
      <p:nvGrpSpPr>
        <p:cNvPr id="1" name="Shape 46"/>
        <p:cNvGrpSpPr/>
        <p:nvPr/>
      </p:nvGrpSpPr>
      <p:grpSpPr>
        <a:xfrm>
          <a:off x="0" y="0"/>
          <a:ext cx="0" cy="0"/>
          <a:chOff x="0" y="0"/>
          <a:chExt cx="0" cy="0"/>
        </a:xfrm>
      </p:grpSpPr>
      <p:sp>
        <p:nvSpPr>
          <p:cNvPr id="47" name="Google Shape;47;p2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33218186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787458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14_Пользовательский макет">
  <p:cSld name="14_Пользовательский макет">
    <p:spTree>
      <p:nvGrpSpPr>
        <p:cNvPr id="1" name="Shape 48"/>
        <p:cNvGrpSpPr/>
        <p:nvPr/>
      </p:nvGrpSpPr>
      <p:grpSpPr>
        <a:xfrm>
          <a:off x="0" y="0"/>
          <a:ext cx="0" cy="0"/>
          <a:chOff x="0" y="0"/>
          <a:chExt cx="0" cy="0"/>
        </a:xfrm>
      </p:grpSpPr>
      <p:sp>
        <p:nvSpPr>
          <p:cNvPr id="49" name="Google Shape;49;p30"/>
          <p:cNvSpPr>
            <a:spLocks noGrp="1"/>
          </p:cNvSpPr>
          <p:nvPr>
            <p:ph type="pic" idx="2"/>
          </p:nvPr>
        </p:nvSpPr>
        <p:spPr>
          <a:xfrm>
            <a:off x="8592277" y="0"/>
            <a:ext cx="3599723" cy="3429000"/>
          </a:xfrm>
          <a:prstGeom prst="rect">
            <a:avLst/>
          </a:prstGeom>
          <a:solidFill>
            <a:srgbClr val="0C0C0C"/>
          </a:solidFill>
          <a:ln>
            <a:noFill/>
          </a:ln>
        </p:spPr>
      </p:sp>
      <p:sp>
        <p:nvSpPr>
          <p:cNvPr id="50" name="Google Shape;50;p30"/>
          <p:cNvSpPr>
            <a:spLocks noGrp="1"/>
          </p:cNvSpPr>
          <p:nvPr>
            <p:ph type="pic" idx="3"/>
          </p:nvPr>
        </p:nvSpPr>
        <p:spPr>
          <a:xfrm>
            <a:off x="8592277" y="3429000"/>
            <a:ext cx="3599723" cy="3429000"/>
          </a:xfrm>
          <a:prstGeom prst="rect">
            <a:avLst/>
          </a:prstGeom>
          <a:solidFill>
            <a:srgbClr val="0C0C0C"/>
          </a:solidFill>
          <a:ln>
            <a:noFill/>
          </a:ln>
        </p:spPr>
      </p:sp>
    </p:spTree>
    <p:extLst>
      <p:ext uri="{BB962C8B-B14F-4D97-AF65-F5344CB8AC3E}">
        <p14:creationId xmlns:p14="http://schemas.microsoft.com/office/powerpoint/2010/main" val="27902820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15_Пользовательский макет">
  <p:cSld name="15_Пользовательский макет">
    <p:spTree>
      <p:nvGrpSpPr>
        <p:cNvPr id="1" name="Shape 51"/>
        <p:cNvGrpSpPr/>
        <p:nvPr/>
      </p:nvGrpSpPr>
      <p:grpSpPr>
        <a:xfrm>
          <a:off x="0" y="0"/>
          <a:ext cx="0" cy="0"/>
          <a:chOff x="0" y="0"/>
          <a:chExt cx="0" cy="0"/>
        </a:xfrm>
      </p:grpSpPr>
      <p:sp>
        <p:nvSpPr>
          <p:cNvPr id="52" name="Google Shape;52;p31"/>
          <p:cNvSpPr>
            <a:spLocks noGrp="1"/>
          </p:cNvSpPr>
          <p:nvPr>
            <p:ph type="pic" idx="2"/>
          </p:nvPr>
        </p:nvSpPr>
        <p:spPr>
          <a:xfrm>
            <a:off x="7536160" y="0"/>
            <a:ext cx="4655840" cy="6858000"/>
          </a:xfrm>
          <a:prstGeom prst="rect">
            <a:avLst/>
          </a:prstGeom>
          <a:solidFill>
            <a:srgbClr val="0C0C0C"/>
          </a:solidFill>
          <a:ln>
            <a:noFill/>
          </a:ln>
        </p:spPr>
      </p:sp>
    </p:spTree>
    <p:extLst>
      <p:ext uri="{BB962C8B-B14F-4D97-AF65-F5344CB8AC3E}">
        <p14:creationId xmlns:p14="http://schemas.microsoft.com/office/powerpoint/2010/main" val="407019137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16_Пользовательский макет">
  <p:cSld name="16_Пользовательский макет">
    <p:spTree>
      <p:nvGrpSpPr>
        <p:cNvPr id="1" name="Shape 53"/>
        <p:cNvGrpSpPr/>
        <p:nvPr/>
      </p:nvGrpSpPr>
      <p:grpSpPr>
        <a:xfrm>
          <a:off x="0" y="0"/>
          <a:ext cx="0" cy="0"/>
          <a:chOff x="0" y="0"/>
          <a:chExt cx="0" cy="0"/>
        </a:xfrm>
      </p:grpSpPr>
      <p:sp>
        <p:nvSpPr>
          <p:cNvPr id="54" name="Google Shape;54;p32"/>
          <p:cNvSpPr>
            <a:spLocks noGrp="1"/>
          </p:cNvSpPr>
          <p:nvPr>
            <p:ph type="pic" idx="2"/>
          </p:nvPr>
        </p:nvSpPr>
        <p:spPr>
          <a:xfrm>
            <a:off x="1871531"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5" name="Google Shape;55;p32"/>
          <p:cNvSpPr>
            <a:spLocks noGrp="1"/>
          </p:cNvSpPr>
          <p:nvPr>
            <p:ph type="pic" idx="3"/>
          </p:nvPr>
        </p:nvSpPr>
        <p:spPr>
          <a:xfrm>
            <a:off x="5404612"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6" name="Google Shape;56;p32"/>
          <p:cNvSpPr>
            <a:spLocks noGrp="1"/>
          </p:cNvSpPr>
          <p:nvPr>
            <p:ph type="pic" idx="4"/>
          </p:nvPr>
        </p:nvSpPr>
        <p:spPr>
          <a:xfrm>
            <a:off x="8937695"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Tree>
    <p:extLst>
      <p:ext uri="{BB962C8B-B14F-4D97-AF65-F5344CB8AC3E}">
        <p14:creationId xmlns:p14="http://schemas.microsoft.com/office/powerpoint/2010/main" val="391676848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17_Пользовательский макет">
  <p:cSld name="17_Пользовательский макет">
    <p:spTree>
      <p:nvGrpSpPr>
        <p:cNvPr id="1" name="Shape 57"/>
        <p:cNvGrpSpPr/>
        <p:nvPr/>
      </p:nvGrpSpPr>
      <p:grpSpPr>
        <a:xfrm>
          <a:off x="0" y="0"/>
          <a:ext cx="0" cy="0"/>
          <a:chOff x="0" y="0"/>
          <a:chExt cx="0" cy="0"/>
        </a:xfrm>
      </p:grpSpPr>
      <p:sp>
        <p:nvSpPr>
          <p:cNvPr id="58" name="Google Shape;58;p33"/>
          <p:cNvSpPr>
            <a:spLocks noGrp="1"/>
          </p:cNvSpPr>
          <p:nvPr>
            <p:ph type="pic" idx="2"/>
          </p:nvPr>
        </p:nvSpPr>
        <p:spPr>
          <a:xfrm>
            <a:off x="0" y="0"/>
            <a:ext cx="12192000" cy="4869160"/>
          </a:xfrm>
          <a:prstGeom prst="rect">
            <a:avLst/>
          </a:prstGeom>
          <a:solidFill>
            <a:srgbClr val="0C0C0C"/>
          </a:solidFill>
          <a:ln>
            <a:noFill/>
          </a:ln>
        </p:spPr>
      </p:sp>
    </p:spTree>
    <p:extLst>
      <p:ext uri="{BB962C8B-B14F-4D97-AF65-F5344CB8AC3E}">
        <p14:creationId xmlns:p14="http://schemas.microsoft.com/office/powerpoint/2010/main" val="3670953903"/>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18_Пользовательский макет">
  <p:cSld name="18_Пользовательский макет">
    <p:spTree>
      <p:nvGrpSpPr>
        <p:cNvPr id="1" name="Shape 59"/>
        <p:cNvGrpSpPr/>
        <p:nvPr/>
      </p:nvGrpSpPr>
      <p:grpSpPr>
        <a:xfrm>
          <a:off x="0" y="0"/>
          <a:ext cx="0" cy="0"/>
          <a:chOff x="0" y="0"/>
          <a:chExt cx="0" cy="0"/>
        </a:xfrm>
      </p:grpSpPr>
      <p:sp>
        <p:nvSpPr>
          <p:cNvPr id="60" name="Google Shape;60;p34"/>
          <p:cNvSpPr>
            <a:spLocks noGrp="1"/>
          </p:cNvSpPr>
          <p:nvPr>
            <p:ph type="pic" idx="2"/>
          </p:nvPr>
        </p:nvSpPr>
        <p:spPr>
          <a:xfrm>
            <a:off x="8304245" y="0"/>
            <a:ext cx="3887755" cy="6858000"/>
          </a:xfrm>
          <a:prstGeom prst="rect">
            <a:avLst/>
          </a:prstGeom>
          <a:solidFill>
            <a:srgbClr val="0C0C0C"/>
          </a:solidFill>
          <a:ln>
            <a:noFill/>
          </a:ln>
        </p:spPr>
      </p:sp>
      <p:sp>
        <p:nvSpPr>
          <p:cNvPr id="61" name="Google Shape;61;p34"/>
          <p:cNvSpPr>
            <a:spLocks noGrp="1"/>
          </p:cNvSpPr>
          <p:nvPr>
            <p:ph type="pic" idx="3"/>
          </p:nvPr>
        </p:nvSpPr>
        <p:spPr>
          <a:xfrm>
            <a:off x="2447595" y="0"/>
            <a:ext cx="2496277" cy="2276872"/>
          </a:xfrm>
          <a:prstGeom prst="rect">
            <a:avLst/>
          </a:prstGeom>
          <a:solidFill>
            <a:srgbClr val="0C0C0C"/>
          </a:solidFill>
          <a:ln>
            <a:noFill/>
          </a:ln>
        </p:spPr>
      </p:sp>
      <p:sp>
        <p:nvSpPr>
          <p:cNvPr id="62" name="Google Shape;62;p34"/>
          <p:cNvSpPr>
            <a:spLocks noGrp="1"/>
          </p:cNvSpPr>
          <p:nvPr>
            <p:ph type="pic" idx="4"/>
          </p:nvPr>
        </p:nvSpPr>
        <p:spPr>
          <a:xfrm>
            <a:off x="2447595" y="2276872"/>
            <a:ext cx="2496277" cy="2304256"/>
          </a:xfrm>
          <a:prstGeom prst="rect">
            <a:avLst/>
          </a:prstGeom>
          <a:solidFill>
            <a:srgbClr val="0C0C0C"/>
          </a:solidFill>
          <a:ln>
            <a:noFill/>
          </a:ln>
        </p:spPr>
      </p:sp>
      <p:sp>
        <p:nvSpPr>
          <p:cNvPr id="63" name="Google Shape;63;p34"/>
          <p:cNvSpPr>
            <a:spLocks noGrp="1"/>
          </p:cNvSpPr>
          <p:nvPr>
            <p:ph type="pic" idx="5"/>
          </p:nvPr>
        </p:nvSpPr>
        <p:spPr>
          <a:xfrm>
            <a:off x="2447595" y="4581128"/>
            <a:ext cx="2496277" cy="2276872"/>
          </a:xfrm>
          <a:prstGeom prst="rect">
            <a:avLst/>
          </a:prstGeom>
          <a:solidFill>
            <a:srgbClr val="0C0C0C"/>
          </a:solidFill>
          <a:ln>
            <a:noFill/>
          </a:ln>
        </p:spPr>
      </p:sp>
    </p:spTree>
    <p:extLst>
      <p:ext uri="{BB962C8B-B14F-4D97-AF65-F5344CB8AC3E}">
        <p14:creationId xmlns:p14="http://schemas.microsoft.com/office/powerpoint/2010/main" val="283325737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4_Титульный слайд">
  <p:cSld name="4_Титульный слайд">
    <p:spTree>
      <p:nvGrpSpPr>
        <p:cNvPr id="1" name="Shape 64"/>
        <p:cNvGrpSpPr/>
        <p:nvPr/>
      </p:nvGrpSpPr>
      <p:grpSpPr>
        <a:xfrm>
          <a:off x="0" y="0"/>
          <a:ext cx="0" cy="0"/>
          <a:chOff x="0" y="0"/>
          <a:chExt cx="0" cy="0"/>
        </a:xfrm>
      </p:grpSpPr>
      <p:sp>
        <p:nvSpPr>
          <p:cNvPr id="65" name="Google Shape;65;p35"/>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327063736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matchingName="19_Пользовательский макет">
  <p:cSld name="19_Пользовательский макет">
    <p:spTree>
      <p:nvGrpSpPr>
        <p:cNvPr id="1" name="Shape 66"/>
        <p:cNvGrpSpPr/>
        <p:nvPr/>
      </p:nvGrpSpPr>
      <p:grpSpPr>
        <a:xfrm>
          <a:off x="0" y="0"/>
          <a:ext cx="0" cy="0"/>
          <a:chOff x="0" y="0"/>
          <a:chExt cx="0" cy="0"/>
        </a:xfrm>
      </p:grpSpPr>
      <p:sp>
        <p:nvSpPr>
          <p:cNvPr id="67" name="Google Shape;67;p36"/>
          <p:cNvSpPr>
            <a:spLocks noGrp="1"/>
          </p:cNvSpPr>
          <p:nvPr>
            <p:ph type="pic" idx="2"/>
          </p:nvPr>
        </p:nvSpPr>
        <p:spPr>
          <a:xfrm>
            <a:off x="0" y="0"/>
            <a:ext cx="6096000" cy="3429000"/>
          </a:xfrm>
          <a:prstGeom prst="rect">
            <a:avLst/>
          </a:prstGeom>
          <a:solidFill>
            <a:srgbClr val="1B1B1B"/>
          </a:solidFill>
          <a:ln>
            <a:noFill/>
          </a:ln>
        </p:spPr>
      </p:sp>
      <p:sp>
        <p:nvSpPr>
          <p:cNvPr id="68" name="Google Shape;68;p36"/>
          <p:cNvSpPr>
            <a:spLocks noGrp="1"/>
          </p:cNvSpPr>
          <p:nvPr>
            <p:ph type="pic" idx="3"/>
          </p:nvPr>
        </p:nvSpPr>
        <p:spPr>
          <a:xfrm>
            <a:off x="6096000" y="3429000"/>
            <a:ext cx="6096000" cy="3429000"/>
          </a:xfrm>
          <a:prstGeom prst="rect">
            <a:avLst/>
          </a:prstGeom>
          <a:solidFill>
            <a:srgbClr val="1B1B1B"/>
          </a:solidFill>
          <a:ln>
            <a:noFill/>
          </a:ln>
        </p:spPr>
      </p:sp>
    </p:spTree>
    <p:extLst>
      <p:ext uri="{BB962C8B-B14F-4D97-AF65-F5344CB8AC3E}">
        <p14:creationId xmlns:p14="http://schemas.microsoft.com/office/powerpoint/2010/main" val="1996758341"/>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21_Пользовательский макет">
  <p:cSld name="21_Пользовательский макет">
    <p:spTree>
      <p:nvGrpSpPr>
        <p:cNvPr id="1" name="Shape 69"/>
        <p:cNvGrpSpPr/>
        <p:nvPr/>
      </p:nvGrpSpPr>
      <p:grpSpPr>
        <a:xfrm>
          <a:off x="0" y="0"/>
          <a:ext cx="0" cy="0"/>
          <a:chOff x="0" y="0"/>
          <a:chExt cx="0" cy="0"/>
        </a:xfrm>
      </p:grpSpPr>
      <p:sp>
        <p:nvSpPr>
          <p:cNvPr id="70" name="Google Shape;70;p37"/>
          <p:cNvSpPr>
            <a:spLocks noGrp="1"/>
          </p:cNvSpPr>
          <p:nvPr>
            <p:ph type="pic" idx="2"/>
          </p:nvPr>
        </p:nvSpPr>
        <p:spPr>
          <a:xfrm>
            <a:off x="4079776" y="0"/>
            <a:ext cx="8112224" cy="3429000"/>
          </a:xfrm>
          <a:prstGeom prst="rect">
            <a:avLst/>
          </a:prstGeom>
          <a:solidFill>
            <a:srgbClr val="1B1B1B"/>
          </a:solidFill>
          <a:ln>
            <a:noFill/>
          </a:ln>
        </p:spPr>
      </p:sp>
      <p:sp>
        <p:nvSpPr>
          <p:cNvPr id="71" name="Google Shape;71;p37"/>
          <p:cNvSpPr>
            <a:spLocks noGrp="1"/>
          </p:cNvSpPr>
          <p:nvPr>
            <p:ph type="pic" idx="3"/>
          </p:nvPr>
        </p:nvSpPr>
        <p:spPr>
          <a:xfrm>
            <a:off x="4079776" y="3429000"/>
            <a:ext cx="8112224" cy="3429000"/>
          </a:xfrm>
          <a:prstGeom prst="rect">
            <a:avLst/>
          </a:prstGeom>
          <a:solidFill>
            <a:srgbClr val="1B1B1B"/>
          </a:solidFill>
          <a:ln>
            <a:noFill/>
          </a:ln>
        </p:spPr>
      </p:sp>
    </p:spTree>
    <p:extLst>
      <p:ext uri="{BB962C8B-B14F-4D97-AF65-F5344CB8AC3E}">
        <p14:creationId xmlns:p14="http://schemas.microsoft.com/office/powerpoint/2010/main" val="27975243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5_Титульный слайд">
  <p:cSld name="5_Титульный слайд">
    <p:spTree>
      <p:nvGrpSpPr>
        <p:cNvPr id="1" name="Shape 72"/>
        <p:cNvGrpSpPr/>
        <p:nvPr/>
      </p:nvGrpSpPr>
      <p:grpSpPr>
        <a:xfrm>
          <a:off x="0" y="0"/>
          <a:ext cx="0" cy="0"/>
          <a:chOff x="0" y="0"/>
          <a:chExt cx="0" cy="0"/>
        </a:xfrm>
      </p:grpSpPr>
      <p:sp>
        <p:nvSpPr>
          <p:cNvPr id="73" name="Google Shape;73;p38"/>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360317942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matchingName="6_Титульный слайд">
  <p:cSld name="6_Титульный слайд">
    <p:spTree>
      <p:nvGrpSpPr>
        <p:cNvPr id="1" name="Shape 74"/>
        <p:cNvGrpSpPr/>
        <p:nvPr/>
      </p:nvGrpSpPr>
      <p:grpSpPr>
        <a:xfrm>
          <a:off x="0" y="0"/>
          <a:ext cx="0" cy="0"/>
          <a:chOff x="0" y="0"/>
          <a:chExt cx="0" cy="0"/>
        </a:xfrm>
      </p:grpSpPr>
      <p:sp>
        <p:nvSpPr>
          <p:cNvPr id="75" name="Google Shape;75;p3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759362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6C7FD1-EB3D-4588-9233-E12D5F76991D}"/>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BA87C03-8B95-4A47-B4C4-1FCE087488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D17CEAF-D215-423C-AB7F-93CFB9D5F400}"/>
              </a:ext>
            </a:extLst>
          </p:cNvPr>
          <p:cNvSpPr>
            <a:spLocks noGrp="1"/>
          </p:cNvSpPr>
          <p:nvPr>
            <p:ph type="dt" sz="half" idx="10"/>
          </p:nvPr>
        </p:nvSpPr>
        <p:spPr/>
        <p:txBody>
          <a:bodyPr/>
          <a:lstStyle/>
          <a:p>
            <a:fld id="{DE0B502B-AE68-4557-B37D-C0BDDAADB5C4}" type="datetimeFigureOut">
              <a:rPr lang="de-DE" smtClean="0"/>
              <a:t>13.02.2023</a:t>
            </a:fld>
            <a:endParaRPr lang="de-DE"/>
          </a:p>
        </p:txBody>
      </p:sp>
      <p:sp>
        <p:nvSpPr>
          <p:cNvPr id="5" name="Fußzeilenplatzhalter 4">
            <a:extLst>
              <a:ext uri="{FF2B5EF4-FFF2-40B4-BE49-F238E27FC236}">
                <a16:creationId xmlns:a16="http://schemas.microsoft.com/office/drawing/2014/main" id="{C793DCB2-B63F-49B4-B5B0-CBB91AC11BF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F76DE40-F13C-4506-91E0-83AAEFFB38AC}"/>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9682465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9677764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22_Пользовательский макет">
  <p:cSld name="22_Пользовательский макет">
    <p:spTree>
      <p:nvGrpSpPr>
        <p:cNvPr id="1" name="Shape 76"/>
        <p:cNvGrpSpPr/>
        <p:nvPr/>
      </p:nvGrpSpPr>
      <p:grpSpPr>
        <a:xfrm>
          <a:off x="0" y="0"/>
          <a:ext cx="0" cy="0"/>
          <a:chOff x="0" y="0"/>
          <a:chExt cx="0" cy="0"/>
        </a:xfrm>
      </p:grpSpPr>
      <p:sp>
        <p:nvSpPr>
          <p:cNvPr id="77" name="Google Shape;77;p40"/>
          <p:cNvSpPr>
            <a:spLocks noGrp="1"/>
          </p:cNvSpPr>
          <p:nvPr>
            <p:ph type="pic" idx="2"/>
          </p:nvPr>
        </p:nvSpPr>
        <p:spPr>
          <a:xfrm>
            <a:off x="5267977" y="0"/>
            <a:ext cx="6960096" cy="6858000"/>
          </a:xfrm>
          <a:prstGeom prst="rect">
            <a:avLst/>
          </a:prstGeom>
          <a:solidFill>
            <a:srgbClr val="0C0C0C"/>
          </a:solidFill>
          <a:ln>
            <a:noFill/>
          </a:ln>
        </p:spPr>
      </p:sp>
    </p:spTree>
    <p:extLst>
      <p:ext uri="{BB962C8B-B14F-4D97-AF65-F5344CB8AC3E}">
        <p14:creationId xmlns:p14="http://schemas.microsoft.com/office/powerpoint/2010/main" val="1945375339"/>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23_Пользовательский макет">
  <p:cSld name="23_Пользовательский макет">
    <p:spTree>
      <p:nvGrpSpPr>
        <p:cNvPr id="1" name="Shape 78"/>
        <p:cNvGrpSpPr/>
        <p:nvPr/>
      </p:nvGrpSpPr>
      <p:grpSpPr>
        <a:xfrm>
          <a:off x="0" y="0"/>
          <a:ext cx="0" cy="0"/>
          <a:chOff x="0" y="0"/>
          <a:chExt cx="0" cy="0"/>
        </a:xfrm>
      </p:grpSpPr>
      <p:sp>
        <p:nvSpPr>
          <p:cNvPr id="79" name="Google Shape;79;p41"/>
          <p:cNvSpPr>
            <a:spLocks noGrp="1"/>
          </p:cNvSpPr>
          <p:nvPr>
            <p:ph type="pic" idx="2"/>
          </p:nvPr>
        </p:nvSpPr>
        <p:spPr>
          <a:xfrm>
            <a:off x="1679509" y="0"/>
            <a:ext cx="4993283" cy="6858000"/>
          </a:xfrm>
          <a:prstGeom prst="parallelogram">
            <a:avLst>
              <a:gd name="adj" fmla="val 42227"/>
            </a:avLst>
          </a:prstGeom>
          <a:solidFill>
            <a:srgbClr val="0C0C0C"/>
          </a:solidFill>
          <a:ln>
            <a:noFill/>
          </a:ln>
        </p:spPr>
      </p:sp>
    </p:spTree>
    <p:extLst>
      <p:ext uri="{BB962C8B-B14F-4D97-AF65-F5344CB8AC3E}">
        <p14:creationId xmlns:p14="http://schemas.microsoft.com/office/powerpoint/2010/main" val="275160709"/>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matchingName="7_Титульный слайд">
  <p:cSld name="7_Титульный слайд">
    <p:spTree>
      <p:nvGrpSpPr>
        <p:cNvPr id="1" name="Shape 80"/>
        <p:cNvGrpSpPr/>
        <p:nvPr/>
      </p:nvGrpSpPr>
      <p:grpSpPr>
        <a:xfrm>
          <a:off x="0" y="0"/>
          <a:ext cx="0" cy="0"/>
          <a:chOff x="0" y="0"/>
          <a:chExt cx="0" cy="0"/>
        </a:xfrm>
      </p:grpSpPr>
      <p:sp>
        <p:nvSpPr>
          <p:cNvPr id="81" name="Google Shape;81;p42"/>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4121330226"/>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matchingName="24_Пользовательский макет">
  <p:cSld name="24_Пользовательский макет">
    <p:spTree>
      <p:nvGrpSpPr>
        <p:cNvPr id="1" name="Shape 82"/>
        <p:cNvGrpSpPr/>
        <p:nvPr/>
      </p:nvGrpSpPr>
      <p:grpSpPr>
        <a:xfrm>
          <a:off x="0" y="0"/>
          <a:ext cx="0" cy="0"/>
          <a:chOff x="0" y="0"/>
          <a:chExt cx="0" cy="0"/>
        </a:xfrm>
      </p:grpSpPr>
      <p:sp>
        <p:nvSpPr>
          <p:cNvPr id="83" name="Google Shape;83;p43"/>
          <p:cNvSpPr>
            <a:spLocks noGrp="1"/>
          </p:cNvSpPr>
          <p:nvPr>
            <p:ph type="pic" idx="2"/>
          </p:nvPr>
        </p:nvSpPr>
        <p:spPr>
          <a:xfrm rot="2700000">
            <a:off x="1343138" y="1972614"/>
            <a:ext cx="1312381" cy="1312381"/>
          </a:xfrm>
          <a:prstGeom prst="rect">
            <a:avLst/>
          </a:prstGeom>
          <a:solidFill>
            <a:srgbClr val="0C0C0C"/>
          </a:solidFill>
          <a:ln>
            <a:noFill/>
          </a:ln>
          <a:effectLst>
            <a:outerShdw blurRad="444500" algn="t" rotWithShape="0">
              <a:srgbClr val="000000">
                <a:alpha val="43921"/>
              </a:srgbClr>
            </a:outerShdw>
          </a:effectLst>
        </p:spPr>
      </p:sp>
      <p:sp>
        <p:nvSpPr>
          <p:cNvPr id="84" name="Google Shape;84;p43"/>
          <p:cNvSpPr>
            <a:spLocks noGrp="1"/>
          </p:cNvSpPr>
          <p:nvPr>
            <p:ph type="pic" idx="3"/>
          </p:nvPr>
        </p:nvSpPr>
        <p:spPr>
          <a:xfrm rot="2700000">
            <a:off x="5407698" y="1972612"/>
            <a:ext cx="1312381" cy="1312381"/>
          </a:xfrm>
          <a:prstGeom prst="rect">
            <a:avLst/>
          </a:prstGeom>
          <a:solidFill>
            <a:srgbClr val="0C0C0C"/>
          </a:solidFill>
          <a:ln>
            <a:noFill/>
          </a:ln>
          <a:effectLst>
            <a:outerShdw blurRad="444500" algn="t" rotWithShape="0">
              <a:srgbClr val="000000">
                <a:alpha val="43921"/>
              </a:srgbClr>
            </a:outerShdw>
          </a:effectLst>
        </p:spPr>
      </p:sp>
      <p:sp>
        <p:nvSpPr>
          <p:cNvPr id="85" name="Google Shape;85;p43"/>
          <p:cNvSpPr>
            <a:spLocks noGrp="1"/>
          </p:cNvSpPr>
          <p:nvPr>
            <p:ph type="pic" idx="4"/>
          </p:nvPr>
        </p:nvSpPr>
        <p:spPr>
          <a:xfrm rot="2700000">
            <a:off x="9472256" y="1972612"/>
            <a:ext cx="1312381" cy="1312381"/>
          </a:xfrm>
          <a:prstGeom prst="rect">
            <a:avLst/>
          </a:prstGeom>
          <a:solidFill>
            <a:srgbClr val="0C0C0C"/>
          </a:solidFill>
          <a:ln>
            <a:noFill/>
          </a:ln>
          <a:effectLst>
            <a:outerShdw blurRad="444500" algn="t" rotWithShape="0">
              <a:srgbClr val="000000">
                <a:alpha val="43921"/>
              </a:srgbClr>
            </a:outerShdw>
          </a:effectLst>
        </p:spPr>
      </p:sp>
    </p:spTree>
    <p:extLst>
      <p:ext uri="{BB962C8B-B14F-4D97-AF65-F5344CB8AC3E}">
        <p14:creationId xmlns:p14="http://schemas.microsoft.com/office/powerpoint/2010/main" val="1431144205"/>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matchingName="25_Пользовательский макет">
  <p:cSld name="25_Пользовательский макет">
    <p:spTree>
      <p:nvGrpSpPr>
        <p:cNvPr id="1" name="Shape 86"/>
        <p:cNvGrpSpPr/>
        <p:nvPr/>
      </p:nvGrpSpPr>
      <p:grpSpPr>
        <a:xfrm>
          <a:off x="0" y="0"/>
          <a:ext cx="0" cy="0"/>
          <a:chOff x="0" y="0"/>
          <a:chExt cx="0" cy="0"/>
        </a:xfrm>
      </p:grpSpPr>
      <p:sp>
        <p:nvSpPr>
          <p:cNvPr id="87" name="Google Shape;87;p44"/>
          <p:cNvSpPr>
            <a:spLocks noGrp="1"/>
          </p:cNvSpPr>
          <p:nvPr>
            <p:ph type="pic" idx="2"/>
          </p:nvPr>
        </p:nvSpPr>
        <p:spPr>
          <a:xfrm>
            <a:off x="1678518" y="1509184"/>
            <a:ext cx="1153583" cy="1151467"/>
          </a:xfrm>
          <a:prstGeom prst="ellipse">
            <a:avLst/>
          </a:prstGeom>
          <a:solidFill>
            <a:schemeClr val="lt1"/>
          </a:solidFill>
          <a:ln>
            <a:noFill/>
          </a:ln>
        </p:spPr>
      </p:sp>
      <p:sp>
        <p:nvSpPr>
          <p:cNvPr id="88" name="Google Shape;88;p44"/>
          <p:cNvSpPr>
            <a:spLocks noGrp="1"/>
          </p:cNvSpPr>
          <p:nvPr>
            <p:ph type="pic" idx="3"/>
          </p:nvPr>
        </p:nvSpPr>
        <p:spPr>
          <a:xfrm>
            <a:off x="1678517" y="3717032"/>
            <a:ext cx="1153583" cy="1151467"/>
          </a:xfrm>
          <a:prstGeom prst="ellipse">
            <a:avLst/>
          </a:prstGeom>
          <a:solidFill>
            <a:schemeClr val="lt1"/>
          </a:solidFill>
          <a:ln>
            <a:noFill/>
          </a:ln>
        </p:spPr>
      </p:sp>
      <p:sp>
        <p:nvSpPr>
          <p:cNvPr id="89" name="Google Shape;89;p44"/>
          <p:cNvSpPr>
            <a:spLocks noGrp="1"/>
          </p:cNvSpPr>
          <p:nvPr>
            <p:ph type="pic" idx="4"/>
          </p:nvPr>
        </p:nvSpPr>
        <p:spPr>
          <a:xfrm>
            <a:off x="6358467" y="1509184"/>
            <a:ext cx="1153583" cy="1151467"/>
          </a:xfrm>
          <a:prstGeom prst="ellipse">
            <a:avLst/>
          </a:prstGeom>
          <a:solidFill>
            <a:schemeClr val="lt1"/>
          </a:solidFill>
          <a:ln>
            <a:noFill/>
          </a:ln>
        </p:spPr>
      </p:sp>
      <p:sp>
        <p:nvSpPr>
          <p:cNvPr id="90" name="Google Shape;90;p44"/>
          <p:cNvSpPr>
            <a:spLocks noGrp="1"/>
          </p:cNvSpPr>
          <p:nvPr>
            <p:ph type="pic" idx="5"/>
          </p:nvPr>
        </p:nvSpPr>
        <p:spPr>
          <a:xfrm>
            <a:off x="6358466" y="3717032"/>
            <a:ext cx="1153583" cy="1151467"/>
          </a:xfrm>
          <a:prstGeom prst="ellipse">
            <a:avLst/>
          </a:prstGeom>
          <a:solidFill>
            <a:schemeClr val="lt1"/>
          </a:solidFill>
          <a:ln>
            <a:noFill/>
          </a:ln>
        </p:spPr>
      </p:sp>
    </p:spTree>
    <p:extLst>
      <p:ext uri="{BB962C8B-B14F-4D97-AF65-F5344CB8AC3E}">
        <p14:creationId xmlns:p14="http://schemas.microsoft.com/office/powerpoint/2010/main" val="3255462153"/>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matchingName="26_Пользовательский макет">
  <p:cSld name="26_Пользовательский макет">
    <p:spTree>
      <p:nvGrpSpPr>
        <p:cNvPr id="1" name="Shape 91"/>
        <p:cNvGrpSpPr/>
        <p:nvPr/>
      </p:nvGrpSpPr>
      <p:grpSpPr>
        <a:xfrm>
          <a:off x="0" y="0"/>
          <a:ext cx="0" cy="0"/>
          <a:chOff x="0" y="0"/>
          <a:chExt cx="0" cy="0"/>
        </a:xfrm>
      </p:grpSpPr>
      <p:sp>
        <p:nvSpPr>
          <p:cNvPr id="92" name="Google Shape;92;p45"/>
          <p:cNvSpPr>
            <a:spLocks noGrp="1"/>
          </p:cNvSpPr>
          <p:nvPr>
            <p:ph type="pic" idx="2"/>
          </p:nvPr>
        </p:nvSpPr>
        <p:spPr>
          <a:xfrm>
            <a:off x="1678518" y="1509184"/>
            <a:ext cx="1153583" cy="1151467"/>
          </a:xfrm>
          <a:prstGeom prst="ellipse">
            <a:avLst/>
          </a:prstGeom>
          <a:solidFill>
            <a:schemeClr val="lt1"/>
          </a:solidFill>
          <a:ln>
            <a:noFill/>
          </a:ln>
        </p:spPr>
      </p:sp>
      <p:sp>
        <p:nvSpPr>
          <p:cNvPr id="93" name="Google Shape;93;p45"/>
          <p:cNvSpPr>
            <a:spLocks noGrp="1"/>
          </p:cNvSpPr>
          <p:nvPr>
            <p:ph type="pic" idx="3"/>
          </p:nvPr>
        </p:nvSpPr>
        <p:spPr>
          <a:xfrm>
            <a:off x="1678517" y="3717032"/>
            <a:ext cx="1153583" cy="1151467"/>
          </a:xfrm>
          <a:prstGeom prst="ellipse">
            <a:avLst/>
          </a:prstGeom>
          <a:solidFill>
            <a:schemeClr val="lt1"/>
          </a:solidFill>
          <a:ln>
            <a:noFill/>
          </a:ln>
        </p:spPr>
      </p:sp>
      <p:sp>
        <p:nvSpPr>
          <p:cNvPr id="94" name="Google Shape;94;p45"/>
          <p:cNvSpPr>
            <a:spLocks noGrp="1"/>
          </p:cNvSpPr>
          <p:nvPr>
            <p:ph type="pic" idx="4"/>
          </p:nvPr>
        </p:nvSpPr>
        <p:spPr>
          <a:xfrm>
            <a:off x="5663454" y="1509184"/>
            <a:ext cx="1153583" cy="1151467"/>
          </a:xfrm>
          <a:prstGeom prst="ellipse">
            <a:avLst/>
          </a:prstGeom>
          <a:solidFill>
            <a:schemeClr val="lt1"/>
          </a:solidFill>
          <a:ln>
            <a:noFill/>
          </a:ln>
        </p:spPr>
      </p:sp>
      <p:sp>
        <p:nvSpPr>
          <p:cNvPr id="95" name="Google Shape;95;p45"/>
          <p:cNvSpPr>
            <a:spLocks noGrp="1"/>
          </p:cNvSpPr>
          <p:nvPr>
            <p:ph type="pic" idx="5"/>
          </p:nvPr>
        </p:nvSpPr>
        <p:spPr>
          <a:xfrm>
            <a:off x="5663453" y="3717032"/>
            <a:ext cx="1153583" cy="1151467"/>
          </a:xfrm>
          <a:prstGeom prst="ellipse">
            <a:avLst/>
          </a:prstGeom>
          <a:solidFill>
            <a:schemeClr val="lt1"/>
          </a:solidFill>
          <a:ln>
            <a:noFill/>
          </a:ln>
        </p:spPr>
      </p:sp>
      <p:sp>
        <p:nvSpPr>
          <p:cNvPr id="96" name="Google Shape;96;p45"/>
          <p:cNvSpPr>
            <a:spLocks noGrp="1"/>
          </p:cNvSpPr>
          <p:nvPr>
            <p:ph type="pic" idx="6"/>
          </p:nvPr>
        </p:nvSpPr>
        <p:spPr>
          <a:xfrm>
            <a:off x="9648395" y="1516345"/>
            <a:ext cx="1153583" cy="1151467"/>
          </a:xfrm>
          <a:prstGeom prst="ellipse">
            <a:avLst/>
          </a:prstGeom>
          <a:solidFill>
            <a:schemeClr val="lt1"/>
          </a:solidFill>
          <a:ln>
            <a:noFill/>
          </a:ln>
        </p:spPr>
      </p:sp>
      <p:sp>
        <p:nvSpPr>
          <p:cNvPr id="97" name="Google Shape;97;p45"/>
          <p:cNvSpPr>
            <a:spLocks noGrp="1"/>
          </p:cNvSpPr>
          <p:nvPr>
            <p:ph type="pic" idx="7"/>
          </p:nvPr>
        </p:nvSpPr>
        <p:spPr>
          <a:xfrm>
            <a:off x="9648394" y="3724193"/>
            <a:ext cx="1153583" cy="1151467"/>
          </a:xfrm>
          <a:prstGeom prst="ellipse">
            <a:avLst/>
          </a:prstGeom>
          <a:solidFill>
            <a:schemeClr val="lt1"/>
          </a:solidFill>
          <a:ln>
            <a:noFill/>
          </a:ln>
        </p:spPr>
      </p:sp>
    </p:spTree>
    <p:extLst>
      <p:ext uri="{BB962C8B-B14F-4D97-AF65-F5344CB8AC3E}">
        <p14:creationId xmlns:p14="http://schemas.microsoft.com/office/powerpoint/2010/main" val="2754480959"/>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matchingName="27_Пользовательский макет">
  <p:cSld name="27_Пользовательский макет">
    <p:spTree>
      <p:nvGrpSpPr>
        <p:cNvPr id="1" name="Shape 98"/>
        <p:cNvGrpSpPr/>
        <p:nvPr/>
      </p:nvGrpSpPr>
      <p:grpSpPr>
        <a:xfrm>
          <a:off x="0" y="0"/>
          <a:ext cx="0" cy="0"/>
          <a:chOff x="0" y="0"/>
          <a:chExt cx="0" cy="0"/>
        </a:xfrm>
      </p:grpSpPr>
      <p:sp>
        <p:nvSpPr>
          <p:cNvPr id="99" name="Google Shape;99;p46"/>
          <p:cNvSpPr>
            <a:spLocks noGrp="1"/>
          </p:cNvSpPr>
          <p:nvPr>
            <p:ph type="pic" idx="2"/>
          </p:nvPr>
        </p:nvSpPr>
        <p:spPr>
          <a:xfrm>
            <a:off x="1487489" y="1508787"/>
            <a:ext cx="1153583" cy="1151467"/>
          </a:xfrm>
          <a:prstGeom prst="ellipse">
            <a:avLst/>
          </a:prstGeom>
          <a:solidFill>
            <a:schemeClr val="lt1"/>
          </a:solidFill>
          <a:ln>
            <a:noFill/>
          </a:ln>
        </p:spPr>
      </p:sp>
      <p:sp>
        <p:nvSpPr>
          <p:cNvPr id="100" name="Google Shape;100;p46"/>
          <p:cNvSpPr>
            <a:spLocks noGrp="1"/>
          </p:cNvSpPr>
          <p:nvPr>
            <p:ph type="pic" idx="3"/>
          </p:nvPr>
        </p:nvSpPr>
        <p:spPr>
          <a:xfrm>
            <a:off x="1487487" y="3716635"/>
            <a:ext cx="1153583" cy="1151467"/>
          </a:xfrm>
          <a:prstGeom prst="ellipse">
            <a:avLst/>
          </a:prstGeom>
          <a:solidFill>
            <a:schemeClr val="lt1"/>
          </a:solidFill>
          <a:ln>
            <a:noFill/>
          </a:ln>
        </p:spPr>
      </p:sp>
      <p:sp>
        <p:nvSpPr>
          <p:cNvPr id="101" name="Google Shape;101;p46"/>
          <p:cNvSpPr>
            <a:spLocks noGrp="1"/>
          </p:cNvSpPr>
          <p:nvPr>
            <p:ph type="pic" idx="4"/>
          </p:nvPr>
        </p:nvSpPr>
        <p:spPr>
          <a:xfrm>
            <a:off x="4318842" y="1508787"/>
            <a:ext cx="1153583" cy="1151467"/>
          </a:xfrm>
          <a:prstGeom prst="ellipse">
            <a:avLst/>
          </a:prstGeom>
          <a:solidFill>
            <a:schemeClr val="lt1"/>
          </a:solidFill>
          <a:ln>
            <a:noFill/>
          </a:ln>
        </p:spPr>
      </p:sp>
      <p:sp>
        <p:nvSpPr>
          <p:cNvPr id="102" name="Google Shape;102;p46"/>
          <p:cNvSpPr>
            <a:spLocks noGrp="1"/>
          </p:cNvSpPr>
          <p:nvPr>
            <p:ph type="pic" idx="5"/>
          </p:nvPr>
        </p:nvSpPr>
        <p:spPr>
          <a:xfrm>
            <a:off x="4318841" y="3716635"/>
            <a:ext cx="1153583" cy="1151467"/>
          </a:xfrm>
          <a:prstGeom prst="ellipse">
            <a:avLst/>
          </a:prstGeom>
          <a:solidFill>
            <a:schemeClr val="lt1"/>
          </a:solidFill>
          <a:ln>
            <a:noFill/>
          </a:ln>
        </p:spPr>
      </p:sp>
      <p:sp>
        <p:nvSpPr>
          <p:cNvPr id="103" name="Google Shape;103;p46"/>
          <p:cNvSpPr>
            <a:spLocks noGrp="1"/>
          </p:cNvSpPr>
          <p:nvPr>
            <p:ph type="pic" idx="6"/>
          </p:nvPr>
        </p:nvSpPr>
        <p:spPr>
          <a:xfrm>
            <a:off x="7008595" y="1508787"/>
            <a:ext cx="1153583" cy="1151467"/>
          </a:xfrm>
          <a:prstGeom prst="ellipse">
            <a:avLst/>
          </a:prstGeom>
          <a:solidFill>
            <a:schemeClr val="lt1"/>
          </a:solidFill>
          <a:ln>
            <a:noFill/>
          </a:ln>
        </p:spPr>
      </p:sp>
      <p:sp>
        <p:nvSpPr>
          <p:cNvPr id="104" name="Google Shape;104;p46"/>
          <p:cNvSpPr>
            <a:spLocks noGrp="1"/>
          </p:cNvSpPr>
          <p:nvPr>
            <p:ph type="pic" idx="7"/>
          </p:nvPr>
        </p:nvSpPr>
        <p:spPr>
          <a:xfrm>
            <a:off x="7008594" y="3716635"/>
            <a:ext cx="1153583" cy="1151467"/>
          </a:xfrm>
          <a:prstGeom prst="ellipse">
            <a:avLst/>
          </a:prstGeom>
          <a:solidFill>
            <a:schemeClr val="lt1"/>
          </a:solidFill>
          <a:ln>
            <a:noFill/>
          </a:ln>
        </p:spPr>
      </p:sp>
      <p:sp>
        <p:nvSpPr>
          <p:cNvPr id="105" name="Google Shape;105;p46"/>
          <p:cNvSpPr>
            <a:spLocks noGrp="1"/>
          </p:cNvSpPr>
          <p:nvPr>
            <p:ph type="pic" idx="8"/>
          </p:nvPr>
        </p:nvSpPr>
        <p:spPr>
          <a:xfrm>
            <a:off x="9698347" y="1508787"/>
            <a:ext cx="1153583" cy="1151467"/>
          </a:xfrm>
          <a:prstGeom prst="ellipse">
            <a:avLst/>
          </a:prstGeom>
          <a:solidFill>
            <a:schemeClr val="lt1"/>
          </a:solidFill>
          <a:ln>
            <a:noFill/>
          </a:ln>
        </p:spPr>
      </p:sp>
      <p:sp>
        <p:nvSpPr>
          <p:cNvPr id="106" name="Google Shape;106;p46"/>
          <p:cNvSpPr>
            <a:spLocks noGrp="1"/>
          </p:cNvSpPr>
          <p:nvPr>
            <p:ph type="pic" idx="9"/>
          </p:nvPr>
        </p:nvSpPr>
        <p:spPr>
          <a:xfrm>
            <a:off x="9698346" y="3716635"/>
            <a:ext cx="1153583" cy="1151467"/>
          </a:xfrm>
          <a:prstGeom prst="ellipse">
            <a:avLst/>
          </a:prstGeom>
          <a:solidFill>
            <a:schemeClr val="lt1"/>
          </a:solidFill>
          <a:ln>
            <a:noFill/>
          </a:ln>
        </p:spPr>
      </p:sp>
    </p:spTree>
    <p:extLst>
      <p:ext uri="{BB962C8B-B14F-4D97-AF65-F5344CB8AC3E}">
        <p14:creationId xmlns:p14="http://schemas.microsoft.com/office/powerpoint/2010/main" val="4128202950"/>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matchingName="28_Пользовательский макет">
  <p:cSld name="28_Пользовательский макет">
    <p:spTree>
      <p:nvGrpSpPr>
        <p:cNvPr id="1" name="Shape 107"/>
        <p:cNvGrpSpPr/>
        <p:nvPr/>
      </p:nvGrpSpPr>
      <p:grpSpPr>
        <a:xfrm>
          <a:off x="0" y="0"/>
          <a:ext cx="0" cy="0"/>
          <a:chOff x="0" y="0"/>
          <a:chExt cx="0" cy="0"/>
        </a:xfrm>
      </p:grpSpPr>
      <p:sp>
        <p:nvSpPr>
          <p:cNvPr id="108" name="Google Shape;108;p47"/>
          <p:cNvSpPr>
            <a:spLocks noGrp="1"/>
          </p:cNvSpPr>
          <p:nvPr>
            <p:ph type="pic" idx="2"/>
          </p:nvPr>
        </p:nvSpPr>
        <p:spPr>
          <a:xfrm>
            <a:off x="0" y="4265712"/>
            <a:ext cx="2376264" cy="2592288"/>
          </a:xfrm>
          <a:prstGeom prst="rect">
            <a:avLst/>
          </a:prstGeom>
          <a:solidFill>
            <a:srgbClr val="0C0C0C"/>
          </a:solidFill>
          <a:ln>
            <a:noFill/>
          </a:ln>
        </p:spPr>
      </p:sp>
      <p:sp>
        <p:nvSpPr>
          <p:cNvPr id="109" name="Google Shape;109;p47"/>
          <p:cNvSpPr>
            <a:spLocks noGrp="1"/>
          </p:cNvSpPr>
          <p:nvPr>
            <p:ph type="pic" idx="3"/>
          </p:nvPr>
        </p:nvSpPr>
        <p:spPr>
          <a:xfrm>
            <a:off x="2376264" y="1673424"/>
            <a:ext cx="2376264" cy="2592288"/>
          </a:xfrm>
          <a:prstGeom prst="rect">
            <a:avLst/>
          </a:prstGeom>
          <a:solidFill>
            <a:srgbClr val="0C0C0C"/>
          </a:solidFill>
          <a:ln>
            <a:noFill/>
          </a:ln>
        </p:spPr>
      </p:sp>
      <p:sp>
        <p:nvSpPr>
          <p:cNvPr id="110" name="Google Shape;110;p47"/>
          <p:cNvSpPr>
            <a:spLocks noGrp="1"/>
          </p:cNvSpPr>
          <p:nvPr>
            <p:ph type="pic" idx="4"/>
          </p:nvPr>
        </p:nvSpPr>
        <p:spPr>
          <a:xfrm>
            <a:off x="4722436" y="4265712"/>
            <a:ext cx="2376264" cy="2592288"/>
          </a:xfrm>
          <a:prstGeom prst="rect">
            <a:avLst/>
          </a:prstGeom>
          <a:solidFill>
            <a:srgbClr val="0C0C0C"/>
          </a:solidFill>
          <a:ln>
            <a:noFill/>
          </a:ln>
        </p:spPr>
      </p:sp>
      <p:sp>
        <p:nvSpPr>
          <p:cNvPr id="111" name="Google Shape;111;p47"/>
          <p:cNvSpPr>
            <a:spLocks noGrp="1"/>
          </p:cNvSpPr>
          <p:nvPr>
            <p:ph type="pic" idx="5"/>
          </p:nvPr>
        </p:nvSpPr>
        <p:spPr>
          <a:xfrm>
            <a:off x="7098700" y="1673424"/>
            <a:ext cx="2376264" cy="2592288"/>
          </a:xfrm>
          <a:prstGeom prst="rect">
            <a:avLst/>
          </a:prstGeom>
          <a:solidFill>
            <a:srgbClr val="0C0C0C"/>
          </a:solidFill>
          <a:ln>
            <a:noFill/>
          </a:ln>
        </p:spPr>
      </p:sp>
    </p:spTree>
    <p:extLst>
      <p:ext uri="{BB962C8B-B14F-4D97-AF65-F5344CB8AC3E}">
        <p14:creationId xmlns:p14="http://schemas.microsoft.com/office/powerpoint/2010/main" val="16885498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matchingName="29_Пользовательский макет">
  <p:cSld name="29_Пользовательский макет">
    <p:spTree>
      <p:nvGrpSpPr>
        <p:cNvPr id="1" name="Shape 112"/>
        <p:cNvGrpSpPr/>
        <p:nvPr/>
      </p:nvGrpSpPr>
      <p:grpSpPr>
        <a:xfrm>
          <a:off x="0" y="0"/>
          <a:ext cx="0" cy="0"/>
          <a:chOff x="0" y="0"/>
          <a:chExt cx="0" cy="0"/>
        </a:xfrm>
      </p:grpSpPr>
      <p:sp>
        <p:nvSpPr>
          <p:cNvPr id="113" name="Google Shape;113;p48"/>
          <p:cNvSpPr>
            <a:spLocks noGrp="1"/>
          </p:cNvSpPr>
          <p:nvPr>
            <p:ph type="pic" idx="2"/>
          </p:nvPr>
        </p:nvSpPr>
        <p:spPr>
          <a:xfrm rot="5400000">
            <a:off x="2417055" y="1635338"/>
            <a:ext cx="2016291" cy="1763189"/>
          </a:xfrm>
          <a:prstGeom prst="hexagon">
            <a:avLst>
              <a:gd name="adj" fmla="val 25000"/>
              <a:gd name="vf" fmla="val 115470"/>
            </a:avLst>
          </a:prstGeom>
          <a:solidFill>
            <a:srgbClr val="0C0C0C"/>
          </a:solidFill>
          <a:ln>
            <a:noFill/>
          </a:ln>
        </p:spPr>
      </p:sp>
      <p:sp>
        <p:nvSpPr>
          <p:cNvPr id="114" name="Google Shape;114;p48"/>
          <p:cNvSpPr>
            <a:spLocks noGrp="1"/>
          </p:cNvSpPr>
          <p:nvPr>
            <p:ph type="pic" idx="3"/>
          </p:nvPr>
        </p:nvSpPr>
        <p:spPr>
          <a:xfrm rot="5400000">
            <a:off x="6833545" y="1608396"/>
            <a:ext cx="2016291" cy="1763189"/>
          </a:xfrm>
          <a:prstGeom prst="hexagon">
            <a:avLst>
              <a:gd name="adj" fmla="val 25000"/>
              <a:gd name="vf" fmla="val 115470"/>
            </a:avLst>
          </a:prstGeom>
          <a:solidFill>
            <a:srgbClr val="0C0C0C"/>
          </a:solidFill>
          <a:ln>
            <a:noFill/>
          </a:ln>
        </p:spPr>
      </p:sp>
      <p:sp>
        <p:nvSpPr>
          <p:cNvPr id="115" name="Google Shape;115;p48"/>
          <p:cNvSpPr>
            <a:spLocks noGrp="1"/>
          </p:cNvSpPr>
          <p:nvPr>
            <p:ph type="pic" idx="4"/>
          </p:nvPr>
        </p:nvSpPr>
        <p:spPr>
          <a:xfrm rot="5400000">
            <a:off x="2417055" y="4227626"/>
            <a:ext cx="2016291" cy="1763189"/>
          </a:xfrm>
          <a:prstGeom prst="hexagon">
            <a:avLst>
              <a:gd name="adj" fmla="val 25000"/>
              <a:gd name="vf" fmla="val 115470"/>
            </a:avLst>
          </a:prstGeom>
          <a:solidFill>
            <a:srgbClr val="0C0C0C"/>
          </a:solidFill>
          <a:ln>
            <a:noFill/>
          </a:ln>
        </p:spPr>
      </p:sp>
      <p:sp>
        <p:nvSpPr>
          <p:cNvPr id="116" name="Google Shape;116;p48"/>
          <p:cNvSpPr>
            <a:spLocks noGrp="1"/>
          </p:cNvSpPr>
          <p:nvPr>
            <p:ph type="pic" idx="5"/>
          </p:nvPr>
        </p:nvSpPr>
        <p:spPr>
          <a:xfrm rot="5400000">
            <a:off x="6871679" y="4323636"/>
            <a:ext cx="2016291" cy="1763189"/>
          </a:xfrm>
          <a:prstGeom prst="hexagon">
            <a:avLst>
              <a:gd name="adj" fmla="val 25000"/>
              <a:gd name="vf" fmla="val 115470"/>
            </a:avLst>
          </a:prstGeom>
          <a:solidFill>
            <a:srgbClr val="0C0C0C"/>
          </a:solidFill>
          <a:ln>
            <a:noFill/>
          </a:ln>
        </p:spPr>
      </p:sp>
    </p:spTree>
    <p:extLst>
      <p:ext uri="{BB962C8B-B14F-4D97-AF65-F5344CB8AC3E}">
        <p14:creationId xmlns:p14="http://schemas.microsoft.com/office/powerpoint/2010/main" val="237179228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matchingName="30_Пользовательский макет">
  <p:cSld name="30_Пользовательский макет">
    <p:spTree>
      <p:nvGrpSpPr>
        <p:cNvPr id="1" name="Shape 117"/>
        <p:cNvGrpSpPr/>
        <p:nvPr/>
      </p:nvGrpSpPr>
      <p:grpSpPr>
        <a:xfrm>
          <a:off x="0" y="0"/>
          <a:ext cx="0" cy="0"/>
          <a:chOff x="0" y="0"/>
          <a:chExt cx="0" cy="0"/>
        </a:xfrm>
      </p:grpSpPr>
      <p:sp>
        <p:nvSpPr>
          <p:cNvPr id="118" name="Google Shape;118;p49"/>
          <p:cNvSpPr>
            <a:spLocks noGrp="1"/>
          </p:cNvSpPr>
          <p:nvPr>
            <p:ph type="pic" idx="2"/>
          </p:nvPr>
        </p:nvSpPr>
        <p:spPr>
          <a:xfrm rot="5400000">
            <a:off x="7824192" y="1124744"/>
            <a:ext cx="1632181" cy="1440160"/>
          </a:xfrm>
          <a:prstGeom prst="hexagon">
            <a:avLst>
              <a:gd name="adj" fmla="val 27199"/>
              <a:gd name="vf" fmla="val 115470"/>
            </a:avLst>
          </a:prstGeom>
          <a:solidFill>
            <a:srgbClr val="0C0C0C"/>
          </a:solidFill>
          <a:ln>
            <a:noFill/>
          </a:ln>
        </p:spPr>
      </p:sp>
      <p:sp>
        <p:nvSpPr>
          <p:cNvPr id="119" name="Google Shape;119;p49"/>
          <p:cNvSpPr>
            <a:spLocks noGrp="1"/>
          </p:cNvSpPr>
          <p:nvPr>
            <p:ph type="pic" idx="3"/>
          </p:nvPr>
        </p:nvSpPr>
        <p:spPr>
          <a:xfrm rot="5400000">
            <a:off x="9360363" y="1124744"/>
            <a:ext cx="1632181" cy="1440160"/>
          </a:xfrm>
          <a:prstGeom prst="hexagon">
            <a:avLst>
              <a:gd name="adj" fmla="val 27199"/>
              <a:gd name="vf" fmla="val 115470"/>
            </a:avLst>
          </a:prstGeom>
          <a:solidFill>
            <a:srgbClr val="0C0C0C"/>
          </a:solidFill>
          <a:ln>
            <a:noFill/>
          </a:ln>
        </p:spPr>
      </p:sp>
      <p:sp>
        <p:nvSpPr>
          <p:cNvPr id="120" name="Google Shape;120;p49"/>
          <p:cNvSpPr>
            <a:spLocks noGrp="1"/>
          </p:cNvSpPr>
          <p:nvPr>
            <p:ph type="pic" idx="4"/>
          </p:nvPr>
        </p:nvSpPr>
        <p:spPr>
          <a:xfrm rot="5400000">
            <a:off x="10128448" y="2489936"/>
            <a:ext cx="1632181" cy="1440160"/>
          </a:xfrm>
          <a:prstGeom prst="hexagon">
            <a:avLst>
              <a:gd name="adj" fmla="val 27199"/>
              <a:gd name="vf" fmla="val 115470"/>
            </a:avLst>
          </a:prstGeom>
          <a:solidFill>
            <a:srgbClr val="0C0C0C"/>
          </a:solidFill>
          <a:ln>
            <a:noFill/>
          </a:ln>
        </p:spPr>
      </p:sp>
      <p:sp>
        <p:nvSpPr>
          <p:cNvPr id="121" name="Google Shape;121;p49"/>
          <p:cNvSpPr>
            <a:spLocks noGrp="1"/>
          </p:cNvSpPr>
          <p:nvPr>
            <p:ph type="pic" idx="5"/>
          </p:nvPr>
        </p:nvSpPr>
        <p:spPr>
          <a:xfrm rot="5400000">
            <a:off x="9360363" y="3855128"/>
            <a:ext cx="1632181" cy="1440160"/>
          </a:xfrm>
          <a:prstGeom prst="hexagon">
            <a:avLst>
              <a:gd name="adj" fmla="val 27199"/>
              <a:gd name="vf" fmla="val 115470"/>
            </a:avLst>
          </a:prstGeom>
          <a:solidFill>
            <a:srgbClr val="0C0C0C"/>
          </a:solidFill>
          <a:ln>
            <a:noFill/>
          </a:ln>
        </p:spPr>
      </p:sp>
      <p:sp>
        <p:nvSpPr>
          <p:cNvPr id="122" name="Google Shape;122;p49"/>
          <p:cNvSpPr>
            <a:spLocks noGrp="1"/>
          </p:cNvSpPr>
          <p:nvPr>
            <p:ph type="pic" idx="6"/>
          </p:nvPr>
        </p:nvSpPr>
        <p:spPr>
          <a:xfrm rot="5400000">
            <a:off x="7824192" y="3855128"/>
            <a:ext cx="1632181" cy="1440160"/>
          </a:xfrm>
          <a:prstGeom prst="hexagon">
            <a:avLst>
              <a:gd name="adj" fmla="val 27199"/>
              <a:gd name="vf" fmla="val 115470"/>
            </a:avLst>
          </a:prstGeom>
          <a:solidFill>
            <a:srgbClr val="0C0C0C"/>
          </a:solidFill>
          <a:ln>
            <a:noFill/>
          </a:ln>
        </p:spPr>
      </p:sp>
      <p:sp>
        <p:nvSpPr>
          <p:cNvPr id="123" name="Google Shape;123;p49"/>
          <p:cNvSpPr>
            <a:spLocks noGrp="1"/>
          </p:cNvSpPr>
          <p:nvPr>
            <p:ph type="pic" idx="7"/>
          </p:nvPr>
        </p:nvSpPr>
        <p:spPr>
          <a:xfrm rot="5400000">
            <a:off x="7056107" y="2489936"/>
            <a:ext cx="1632181" cy="1440160"/>
          </a:xfrm>
          <a:prstGeom prst="hexagon">
            <a:avLst>
              <a:gd name="adj" fmla="val 27199"/>
              <a:gd name="vf" fmla="val 115470"/>
            </a:avLst>
          </a:prstGeom>
          <a:solidFill>
            <a:srgbClr val="0C0C0C"/>
          </a:solidFill>
          <a:ln>
            <a:noFill/>
          </a:ln>
        </p:spPr>
      </p:sp>
    </p:spTree>
    <p:extLst>
      <p:ext uri="{BB962C8B-B14F-4D97-AF65-F5344CB8AC3E}">
        <p14:creationId xmlns:p14="http://schemas.microsoft.com/office/powerpoint/2010/main" val="22660688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155343426"/>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31_Пользовательский макет">
  <p:cSld name="31_Пользовательский макет">
    <p:spTree>
      <p:nvGrpSpPr>
        <p:cNvPr id="1" name="Shape 124"/>
        <p:cNvGrpSpPr/>
        <p:nvPr/>
      </p:nvGrpSpPr>
      <p:grpSpPr>
        <a:xfrm>
          <a:off x="0" y="0"/>
          <a:ext cx="0" cy="0"/>
          <a:chOff x="0" y="0"/>
          <a:chExt cx="0" cy="0"/>
        </a:xfrm>
      </p:grpSpPr>
      <p:sp>
        <p:nvSpPr>
          <p:cNvPr id="125" name="Google Shape;125;p50"/>
          <p:cNvSpPr>
            <a:spLocks noGrp="1"/>
          </p:cNvSpPr>
          <p:nvPr>
            <p:ph type="pic" idx="2"/>
          </p:nvPr>
        </p:nvSpPr>
        <p:spPr>
          <a:xfrm>
            <a:off x="4079776" y="0"/>
            <a:ext cx="2376264" cy="2948947"/>
          </a:xfrm>
          <a:prstGeom prst="rect">
            <a:avLst/>
          </a:prstGeom>
          <a:solidFill>
            <a:srgbClr val="0C0C0C"/>
          </a:solidFill>
          <a:ln>
            <a:noFill/>
          </a:ln>
        </p:spPr>
      </p:sp>
      <p:sp>
        <p:nvSpPr>
          <p:cNvPr id="126" name="Google Shape;126;p50"/>
          <p:cNvSpPr>
            <a:spLocks noGrp="1"/>
          </p:cNvSpPr>
          <p:nvPr>
            <p:ph type="pic" idx="3"/>
          </p:nvPr>
        </p:nvSpPr>
        <p:spPr>
          <a:xfrm>
            <a:off x="6768075" y="932723"/>
            <a:ext cx="4032448" cy="2016224"/>
          </a:xfrm>
          <a:prstGeom prst="rect">
            <a:avLst/>
          </a:prstGeom>
          <a:solidFill>
            <a:srgbClr val="0C0C0C"/>
          </a:solidFill>
          <a:ln>
            <a:noFill/>
          </a:ln>
        </p:spPr>
      </p:sp>
      <p:sp>
        <p:nvSpPr>
          <p:cNvPr id="127" name="Google Shape;127;p50"/>
          <p:cNvSpPr>
            <a:spLocks noGrp="1"/>
          </p:cNvSpPr>
          <p:nvPr>
            <p:ph type="pic" idx="4"/>
          </p:nvPr>
        </p:nvSpPr>
        <p:spPr>
          <a:xfrm>
            <a:off x="4079776" y="3236979"/>
            <a:ext cx="4032448" cy="2016224"/>
          </a:xfrm>
          <a:prstGeom prst="rect">
            <a:avLst/>
          </a:prstGeom>
          <a:solidFill>
            <a:srgbClr val="0C0C0C"/>
          </a:solidFill>
          <a:ln>
            <a:noFill/>
          </a:ln>
        </p:spPr>
      </p:sp>
    </p:spTree>
    <p:extLst>
      <p:ext uri="{BB962C8B-B14F-4D97-AF65-F5344CB8AC3E}">
        <p14:creationId xmlns:p14="http://schemas.microsoft.com/office/powerpoint/2010/main" val="3693902938"/>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matchingName="32_Пользовательский макет">
  <p:cSld name="32_Пользовательский макет">
    <p:spTree>
      <p:nvGrpSpPr>
        <p:cNvPr id="1" name="Shape 128"/>
        <p:cNvGrpSpPr/>
        <p:nvPr/>
      </p:nvGrpSpPr>
      <p:grpSpPr>
        <a:xfrm>
          <a:off x="0" y="0"/>
          <a:ext cx="0" cy="0"/>
          <a:chOff x="0" y="0"/>
          <a:chExt cx="0" cy="0"/>
        </a:xfrm>
      </p:grpSpPr>
      <p:sp>
        <p:nvSpPr>
          <p:cNvPr id="129" name="Google Shape;129;p51"/>
          <p:cNvSpPr>
            <a:spLocks noGrp="1"/>
          </p:cNvSpPr>
          <p:nvPr>
            <p:ph type="pic" idx="2"/>
          </p:nvPr>
        </p:nvSpPr>
        <p:spPr>
          <a:xfrm rot="-2514443">
            <a:off x="8439294" y="2748015"/>
            <a:ext cx="3522340" cy="5032563"/>
          </a:xfrm>
          <a:prstGeom prst="rect">
            <a:avLst/>
          </a:prstGeom>
          <a:solidFill>
            <a:srgbClr val="0C0C0C"/>
          </a:solidFill>
          <a:ln>
            <a:noFill/>
          </a:ln>
        </p:spPr>
      </p:sp>
    </p:spTree>
    <p:extLst>
      <p:ext uri="{BB962C8B-B14F-4D97-AF65-F5344CB8AC3E}">
        <p14:creationId xmlns:p14="http://schemas.microsoft.com/office/powerpoint/2010/main" val="1531246244"/>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matchingName="33_Пользовательский макет">
  <p:cSld name="33_Пользовательский макет">
    <p:spTree>
      <p:nvGrpSpPr>
        <p:cNvPr id="1" name="Shape 130"/>
        <p:cNvGrpSpPr/>
        <p:nvPr/>
      </p:nvGrpSpPr>
      <p:grpSpPr>
        <a:xfrm>
          <a:off x="0" y="0"/>
          <a:ext cx="0" cy="0"/>
          <a:chOff x="0" y="0"/>
          <a:chExt cx="0" cy="0"/>
        </a:xfrm>
      </p:grpSpPr>
      <p:sp>
        <p:nvSpPr>
          <p:cNvPr id="131" name="Google Shape;131;p52"/>
          <p:cNvSpPr>
            <a:spLocks noGrp="1"/>
          </p:cNvSpPr>
          <p:nvPr>
            <p:ph type="pic" idx="2"/>
          </p:nvPr>
        </p:nvSpPr>
        <p:spPr>
          <a:xfrm>
            <a:off x="5267977" y="0"/>
            <a:ext cx="6960096" cy="6858000"/>
          </a:xfrm>
          <a:prstGeom prst="rect">
            <a:avLst/>
          </a:prstGeom>
          <a:solidFill>
            <a:srgbClr val="0C0C0C"/>
          </a:solidFill>
          <a:ln>
            <a:noFill/>
          </a:ln>
        </p:spPr>
      </p:sp>
      <p:sp>
        <p:nvSpPr>
          <p:cNvPr id="132" name="Google Shape;132;p52"/>
          <p:cNvSpPr>
            <a:spLocks noGrp="1"/>
          </p:cNvSpPr>
          <p:nvPr>
            <p:ph type="pic" idx="3"/>
          </p:nvPr>
        </p:nvSpPr>
        <p:spPr>
          <a:xfrm>
            <a:off x="1871531" y="2660915"/>
            <a:ext cx="2376264" cy="2592288"/>
          </a:xfrm>
          <a:prstGeom prst="rect">
            <a:avLst/>
          </a:prstGeom>
          <a:solidFill>
            <a:srgbClr val="0C0C0C"/>
          </a:solidFill>
          <a:ln>
            <a:noFill/>
          </a:ln>
        </p:spPr>
      </p:sp>
    </p:spTree>
    <p:extLst>
      <p:ext uri="{BB962C8B-B14F-4D97-AF65-F5344CB8AC3E}">
        <p14:creationId xmlns:p14="http://schemas.microsoft.com/office/powerpoint/2010/main" val="392238464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matchingName="35_Пользовательский макет">
  <p:cSld name="35_Пользовательский макет">
    <p:spTree>
      <p:nvGrpSpPr>
        <p:cNvPr id="1" name="Shape 133"/>
        <p:cNvGrpSpPr/>
        <p:nvPr/>
      </p:nvGrpSpPr>
      <p:grpSpPr>
        <a:xfrm>
          <a:off x="0" y="0"/>
          <a:ext cx="0" cy="0"/>
          <a:chOff x="0" y="0"/>
          <a:chExt cx="0" cy="0"/>
        </a:xfrm>
      </p:grpSpPr>
      <p:sp>
        <p:nvSpPr>
          <p:cNvPr id="134" name="Google Shape;134;p53"/>
          <p:cNvSpPr>
            <a:spLocks noGrp="1"/>
          </p:cNvSpPr>
          <p:nvPr>
            <p:ph type="pic" idx="2"/>
          </p:nvPr>
        </p:nvSpPr>
        <p:spPr>
          <a:xfrm>
            <a:off x="0" y="0"/>
            <a:ext cx="12192000" cy="4197085"/>
          </a:xfrm>
          <a:prstGeom prst="rect">
            <a:avLst/>
          </a:prstGeom>
          <a:solidFill>
            <a:srgbClr val="0C0C0C"/>
          </a:solidFill>
          <a:ln>
            <a:noFill/>
          </a:ln>
        </p:spPr>
      </p:sp>
      <p:sp>
        <p:nvSpPr>
          <p:cNvPr id="135" name="Google Shape;135;p53"/>
          <p:cNvSpPr>
            <a:spLocks noGrp="1"/>
          </p:cNvSpPr>
          <p:nvPr>
            <p:ph type="pic" idx="3"/>
          </p:nvPr>
        </p:nvSpPr>
        <p:spPr>
          <a:xfrm>
            <a:off x="4175787" y="2564904"/>
            <a:ext cx="3840427" cy="2592288"/>
          </a:xfrm>
          <a:prstGeom prst="rect">
            <a:avLst/>
          </a:prstGeom>
          <a:solidFill>
            <a:srgbClr val="0C0C0C"/>
          </a:solidFill>
          <a:ln>
            <a:noFill/>
          </a:ln>
        </p:spPr>
      </p:sp>
    </p:spTree>
    <p:extLst>
      <p:ext uri="{BB962C8B-B14F-4D97-AF65-F5344CB8AC3E}">
        <p14:creationId xmlns:p14="http://schemas.microsoft.com/office/powerpoint/2010/main" val="4554308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matchingName="34_Пользовательский макет">
  <p:cSld name="34_Пользовательский макет">
    <p:spTree>
      <p:nvGrpSpPr>
        <p:cNvPr id="1" name="Shape 136"/>
        <p:cNvGrpSpPr/>
        <p:nvPr/>
      </p:nvGrpSpPr>
      <p:grpSpPr>
        <a:xfrm>
          <a:off x="0" y="0"/>
          <a:ext cx="0" cy="0"/>
          <a:chOff x="0" y="0"/>
          <a:chExt cx="0" cy="0"/>
        </a:xfrm>
      </p:grpSpPr>
      <p:sp>
        <p:nvSpPr>
          <p:cNvPr id="137" name="Google Shape;137;p54"/>
          <p:cNvSpPr>
            <a:spLocks noGrp="1"/>
          </p:cNvSpPr>
          <p:nvPr>
            <p:ph type="pic" idx="2"/>
          </p:nvPr>
        </p:nvSpPr>
        <p:spPr>
          <a:xfrm>
            <a:off x="0" y="0"/>
            <a:ext cx="2447595" cy="3429000"/>
          </a:xfrm>
          <a:prstGeom prst="rect">
            <a:avLst/>
          </a:prstGeom>
          <a:solidFill>
            <a:srgbClr val="0C0C0C"/>
          </a:solidFill>
          <a:ln>
            <a:noFill/>
          </a:ln>
        </p:spPr>
      </p:sp>
      <p:sp>
        <p:nvSpPr>
          <p:cNvPr id="138" name="Google Shape;138;p54"/>
          <p:cNvSpPr>
            <a:spLocks noGrp="1"/>
          </p:cNvSpPr>
          <p:nvPr>
            <p:ph type="pic" idx="3"/>
          </p:nvPr>
        </p:nvSpPr>
        <p:spPr>
          <a:xfrm>
            <a:off x="2543605" y="0"/>
            <a:ext cx="2447595" cy="2660915"/>
          </a:xfrm>
          <a:prstGeom prst="rect">
            <a:avLst/>
          </a:prstGeom>
          <a:solidFill>
            <a:srgbClr val="0C0C0C"/>
          </a:solidFill>
          <a:ln>
            <a:noFill/>
          </a:ln>
        </p:spPr>
      </p:sp>
      <p:sp>
        <p:nvSpPr>
          <p:cNvPr id="139" name="Google Shape;139;p54"/>
          <p:cNvSpPr>
            <a:spLocks noGrp="1"/>
          </p:cNvSpPr>
          <p:nvPr>
            <p:ph type="pic" idx="4"/>
          </p:nvPr>
        </p:nvSpPr>
        <p:spPr>
          <a:xfrm>
            <a:off x="2525053" y="2756925"/>
            <a:ext cx="2447595" cy="4101075"/>
          </a:xfrm>
          <a:prstGeom prst="rect">
            <a:avLst/>
          </a:prstGeom>
          <a:solidFill>
            <a:srgbClr val="0C0C0C"/>
          </a:solidFill>
          <a:ln>
            <a:noFill/>
          </a:ln>
        </p:spPr>
      </p:sp>
      <p:sp>
        <p:nvSpPr>
          <p:cNvPr id="140" name="Google Shape;140;p54"/>
          <p:cNvSpPr>
            <a:spLocks noGrp="1"/>
          </p:cNvSpPr>
          <p:nvPr>
            <p:ph type="pic" idx="5"/>
          </p:nvPr>
        </p:nvSpPr>
        <p:spPr>
          <a:xfrm>
            <a:off x="5068659" y="0"/>
            <a:ext cx="2447595" cy="3429000"/>
          </a:xfrm>
          <a:prstGeom prst="rect">
            <a:avLst/>
          </a:prstGeom>
          <a:solidFill>
            <a:srgbClr val="0C0C0C"/>
          </a:solidFill>
          <a:ln>
            <a:noFill/>
          </a:ln>
        </p:spPr>
      </p:sp>
      <p:sp>
        <p:nvSpPr>
          <p:cNvPr id="141" name="Google Shape;141;p54"/>
          <p:cNvSpPr>
            <a:spLocks noGrp="1"/>
          </p:cNvSpPr>
          <p:nvPr>
            <p:ph type="pic" idx="6"/>
          </p:nvPr>
        </p:nvSpPr>
        <p:spPr>
          <a:xfrm>
            <a:off x="5068659" y="3525011"/>
            <a:ext cx="2447595" cy="3332989"/>
          </a:xfrm>
          <a:prstGeom prst="rect">
            <a:avLst/>
          </a:prstGeom>
          <a:solidFill>
            <a:srgbClr val="0C0C0C"/>
          </a:solidFill>
          <a:ln>
            <a:noFill/>
          </a:ln>
        </p:spPr>
      </p:sp>
      <p:sp>
        <p:nvSpPr>
          <p:cNvPr id="142" name="Google Shape;142;p54"/>
          <p:cNvSpPr>
            <a:spLocks noGrp="1"/>
          </p:cNvSpPr>
          <p:nvPr>
            <p:ph type="pic" idx="7"/>
          </p:nvPr>
        </p:nvSpPr>
        <p:spPr>
          <a:xfrm>
            <a:off x="-11872" y="3525011"/>
            <a:ext cx="2447595" cy="3332989"/>
          </a:xfrm>
          <a:prstGeom prst="rect">
            <a:avLst/>
          </a:prstGeom>
          <a:solidFill>
            <a:srgbClr val="0C0C0C"/>
          </a:solidFill>
          <a:ln>
            <a:noFill/>
          </a:ln>
        </p:spPr>
      </p:sp>
    </p:spTree>
    <p:extLst>
      <p:ext uri="{BB962C8B-B14F-4D97-AF65-F5344CB8AC3E}">
        <p14:creationId xmlns:p14="http://schemas.microsoft.com/office/powerpoint/2010/main" val="1388867217"/>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matchingName="36_Пользовательский макет">
  <p:cSld name="36_Пользовательский макет">
    <p:spTree>
      <p:nvGrpSpPr>
        <p:cNvPr id="1" name="Shape 143"/>
        <p:cNvGrpSpPr/>
        <p:nvPr/>
      </p:nvGrpSpPr>
      <p:grpSpPr>
        <a:xfrm>
          <a:off x="0" y="0"/>
          <a:ext cx="0" cy="0"/>
          <a:chOff x="0" y="0"/>
          <a:chExt cx="0" cy="0"/>
        </a:xfrm>
      </p:grpSpPr>
      <p:sp>
        <p:nvSpPr>
          <p:cNvPr id="144" name="Google Shape;144;p55"/>
          <p:cNvSpPr>
            <a:spLocks noGrp="1"/>
          </p:cNvSpPr>
          <p:nvPr>
            <p:ph type="pic" idx="2"/>
          </p:nvPr>
        </p:nvSpPr>
        <p:spPr>
          <a:xfrm>
            <a:off x="0" y="-14360"/>
            <a:ext cx="3048000" cy="3429000"/>
          </a:xfrm>
          <a:prstGeom prst="rect">
            <a:avLst/>
          </a:prstGeom>
          <a:solidFill>
            <a:srgbClr val="0C0C0C"/>
          </a:solidFill>
          <a:ln>
            <a:noFill/>
          </a:ln>
        </p:spPr>
      </p:sp>
      <p:sp>
        <p:nvSpPr>
          <p:cNvPr id="145" name="Google Shape;145;p55"/>
          <p:cNvSpPr>
            <a:spLocks noGrp="1"/>
          </p:cNvSpPr>
          <p:nvPr>
            <p:ph type="pic" idx="3"/>
          </p:nvPr>
        </p:nvSpPr>
        <p:spPr>
          <a:xfrm>
            <a:off x="3048000" y="3414640"/>
            <a:ext cx="3048000" cy="3429000"/>
          </a:xfrm>
          <a:prstGeom prst="rect">
            <a:avLst/>
          </a:prstGeom>
          <a:solidFill>
            <a:srgbClr val="0C0C0C"/>
          </a:solidFill>
          <a:ln>
            <a:noFill/>
          </a:ln>
        </p:spPr>
      </p:sp>
      <p:sp>
        <p:nvSpPr>
          <p:cNvPr id="146" name="Google Shape;146;p55"/>
          <p:cNvSpPr>
            <a:spLocks noGrp="1"/>
          </p:cNvSpPr>
          <p:nvPr>
            <p:ph type="pic" idx="4"/>
          </p:nvPr>
        </p:nvSpPr>
        <p:spPr>
          <a:xfrm>
            <a:off x="6096000" y="0"/>
            <a:ext cx="3048000" cy="3429000"/>
          </a:xfrm>
          <a:prstGeom prst="rect">
            <a:avLst/>
          </a:prstGeom>
          <a:solidFill>
            <a:srgbClr val="0C0C0C"/>
          </a:solidFill>
          <a:ln>
            <a:noFill/>
          </a:ln>
        </p:spPr>
      </p:sp>
      <p:sp>
        <p:nvSpPr>
          <p:cNvPr id="147" name="Google Shape;147;p55"/>
          <p:cNvSpPr>
            <a:spLocks noGrp="1"/>
          </p:cNvSpPr>
          <p:nvPr>
            <p:ph type="pic" idx="5"/>
          </p:nvPr>
        </p:nvSpPr>
        <p:spPr>
          <a:xfrm>
            <a:off x="9144000" y="3429000"/>
            <a:ext cx="3048000" cy="3429000"/>
          </a:xfrm>
          <a:prstGeom prst="rect">
            <a:avLst/>
          </a:prstGeom>
          <a:solidFill>
            <a:srgbClr val="0C0C0C"/>
          </a:solidFill>
          <a:ln>
            <a:noFill/>
          </a:ln>
        </p:spPr>
      </p:sp>
    </p:spTree>
    <p:extLst>
      <p:ext uri="{BB962C8B-B14F-4D97-AF65-F5344CB8AC3E}">
        <p14:creationId xmlns:p14="http://schemas.microsoft.com/office/powerpoint/2010/main" val="88096856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matchingName="37_Пользовательский макет">
  <p:cSld name="37_Пользовательский макет">
    <p:spTree>
      <p:nvGrpSpPr>
        <p:cNvPr id="1" name="Shape 148"/>
        <p:cNvGrpSpPr/>
        <p:nvPr/>
      </p:nvGrpSpPr>
      <p:grpSpPr>
        <a:xfrm>
          <a:off x="0" y="0"/>
          <a:ext cx="0" cy="0"/>
          <a:chOff x="0" y="0"/>
          <a:chExt cx="0" cy="0"/>
        </a:xfrm>
      </p:grpSpPr>
      <p:sp>
        <p:nvSpPr>
          <p:cNvPr id="149" name="Google Shape;149;p56"/>
          <p:cNvSpPr>
            <a:spLocks noGrp="1"/>
          </p:cNvSpPr>
          <p:nvPr>
            <p:ph type="pic" idx="2"/>
          </p:nvPr>
        </p:nvSpPr>
        <p:spPr>
          <a:xfrm>
            <a:off x="0" y="0"/>
            <a:ext cx="4079776" cy="3429000"/>
          </a:xfrm>
          <a:prstGeom prst="rect">
            <a:avLst/>
          </a:prstGeom>
          <a:solidFill>
            <a:srgbClr val="0C0C0C"/>
          </a:solidFill>
          <a:ln>
            <a:noFill/>
          </a:ln>
        </p:spPr>
      </p:sp>
      <p:sp>
        <p:nvSpPr>
          <p:cNvPr id="150" name="Google Shape;150;p56"/>
          <p:cNvSpPr>
            <a:spLocks noGrp="1"/>
          </p:cNvSpPr>
          <p:nvPr>
            <p:ph type="pic" idx="3"/>
          </p:nvPr>
        </p:nvSpPr>
        <p:spPr>
          <a:xfrm>
            <a:off x="0" y="3429000"/>
            <a:ext cx="4079776" cy="3429000"/>
          </a:xfrm>
          <a:prstGeom prst="rect">
            <a:avLst/>
          </a:prstGeom>
          <a:solidFill>
            <a:srgbClr val="0C0C0C"/>
          </a:solidFill>
          <a:ln>
            <a:noFill/>
          </a:ln>
        </p:spPr>
      </p:sp>
      <p:sp>
        <p:nvSpPr>
          <p:cNvPr id="151" name="Google Shape;151;p56"/>
          <p:cNvSpPr>
            <a:spLocks noGrp="1"/>
          </p:cNvSpPr>
          <p:nvPr>
            <p:ph type="pic" idx="4"/>
          </p:nvPr>
        </p:nvSpPr>
        <p:spPr>
          <a:xfrm>
            <a:off x="8112224" y="0"/>
            <a:ext cx="4079776" cy="6858000"/>
          </a:xfrm>
          <a:prstGeom prst="rect">
            <a:avLst/>
          </a:prstGeom>
          <a:solidFill>
            <a:srgbClr val="0C0C0C"/>
          </a:solidFill>
          <a:ln>
            <a:noFill/>
          </a:ln>
        </p:spPr>
      </p:sp>
    </p:spTree>
    <p:extLst>
      <p:ext uri="{BB962C8B-B14F-4D97-AF65-F5344CB8AC3E}">
        <p14:creationId xmlns:p14="http://schemas.microsoft.com/office/powerpoint/2010/main" val="2362936705"/>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matchingName="38_Пользовательский макет">
  <p:cSld name="38_Пользовательский макет">
    <p:spTree>
      <p:nvGrpSpPr>
        <p:cNvPr id="1" name="Shape 152"/>
        <p:cNvGrpSpPr/>
        <p:nvPr/>
      </p:nvGrpSpPr>
      <p:grpSpPr>
        <a:xfrm>
          <a:off x="0" y="0"/>
          <a:ext cx="0" cy="0"/>
          <a:chOff x="0" y="0"/>
          <a:chExt cx="0" cy="0"/>
        </a:xfrm>
      </p:grpSpPr>
      <p:sp>
        <p:nvSpPr>
          <p:cNvPr id="153" name="Google Shape;153;p57"/>
          <p:cNvSpPr>
            <a:spLocks noGrp="1"/>
          </p:cNvSpPr>
          <p:nvPr>
            <p:ph type="pic" idx="2"/>
          </p:nvPr>
        </p:nvSpPr>
        <p:spPr>
          <a:xfrm>
            <a:off x="143339" y="164638"/>
            <a:ext cx="5856651" cy="6528725"/>
          </a:xfrm>
          <a:prstGeom prst="rect">
            <a:avLst/>
          </a:prstGeom>
          <a:solidFill>
            <a:srgbClr val="0C0C0C"/>
          </a:solidFill>
          <a:ln>
            <a:noFill/>
          </a:ln>
        </p:spPr>
      </p:sp>
      <p:sp>
        <p:nvSpPr>
          <p:cNvPr id="154" name="Google Shape;154;p57"/>
          <p:cNvSpPr>
            <a:spLocks noGrp="1"/>
          </p:cNvSpPr>
          <p:nvPr>
            <p:ph type="pic" idx="3"/>
          </p:nvPr>
        </p:nvSpPr>
        <p:spPr>
          <a:xfrm>
            <a:off x="6139040" y="169605"/>
            <a:ext cx="5856651" cy="3168352"/>
          </a:xfrm>
          <a:prstGeom prst="rect">
            <a:avLst/>
          </a:prstGeom>
          <a:solidFill>
            <a:srgbClr val="0C0C0C"/>
          </a:solidFill>
          <a:ln>
            <a:noFill/>
          </a:ln>
        </p:spPr>
      </p:sp>
      <p:sp>
        <p:nvSpPr>
          <p:cNvPr id="155" name="Google Shape;155;p57"/>
          <p:cNvSpPr>
            <a:spLocks noGrp="1"/>
          </p:cNvSpPr>
          <p:nvPr>
            <p:ph type="pic" idx="4"/>
          </p:nvPr>
        </p:nvSpPr>
        <p:spPr>
          <a:xfrm>
            <a:off x="6139040" y="3525011"/>
            <a:ext cx="5856651" cy="3168352"/>
          </a:xfrm>
          <a:prstGeom prst="rect">
            <a:avLst/>
          </a:prstGeom>
          <a:solidFill>
            <a:srgbClr val="0C0C0C"/>
          </a:solidFill>
          <a:ln>
            <a:noFill/>
          </a:ln>
        </p:spPr>
      </p:sp>
    </p:spTree>
    <p:extLst>
      <p:ext uri="{BB962C8B-B14F-4D97-AF65-F5344CB8AC3E}">
        <p14:creationId xmlns:p14="http://schemas.microsoft.com/office/powerpoint/2010/main" val="225663686"/>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matchingName="20_Пользовательский макет">
  <p:cSld name="20_Пользовательский макет">
    <p:spTree>
      <p:nvGrpSpPr>
        <p:cNvPr id="1" name="Shape 156"/>
        <p:cNvGrpSpPr/>
        <p:nvPr/>
      </p:nvGrpSpPr>
      <p:grpSpPr>
        <a:xfrm>
          <a:off x="0" y="0"/>
          <a:ext cx="0" cy="0"/>
          <a:chOff x="0" y="0"/>
          <a:chExt cx="0" cy="0"/>
        </a:xfrm>
      </p:grpSpPr>
      <p:sp>
        <p:nvSpPr>
          <p:cNvPr id="157" name="Google Shape;157;p58"/>
          <p:cNvSpPr>
            <a:spLocks noGrp="1"/>
          </p:cNvSpPr>
          <p:nvPr>
            <p:ph type="pic" idx="2"/>
          </p:nvPr>
        </p:nvSpPr>
        <p:spPr>
          <a:xfrm>
            <a:off x="0" y="-733931"/>
            <a:ext cx="2543307" cy="3939132"/>
          </a:xfrm>
          <a:prstGeom prst="rect">
            <a:avLst/>
          </a:prstGeom>
          <a:solidFill>
            <a:schemeClr val="dk1"/>
          </a:solidFill>
          <a:ln>
            <a:noFill/>
          </a:ln>
        </p:spPr>
      </p:sp>
      <p:sp>
        <p:nvSpPr>
          <p:cNvPr id="158" name="Google Shape;158;p58"/>
          <p:cNvSpPr>
            <a:spLocks noGrp="1"/>
          </p:cNvSpPr>
          <p:nvPr>
            <p:ph type="pic" idx="3"/>
          </p:nvPr>
        </p:nvSpPr>
        <p:spPr>
          <a:xfrm>
            <a:off x="671776" y="1340222"/>
            <a:ext cx="3936139" cy="3939132"/>
          </a:xfrm>
          <a:prstGeom prst="diamond">
            <a:avLst/>
          </a:prstGeom>
          <a:solidFill>
            <a:schemeClr val="dk1"/>
          </a:solidFill>
          <a:ln>
            <a:noFill/>
          </a:ln>
        </p:spPr>
      </p:sp>
      <p:sp>
        <p:nvSpPr>
          <p:cNvPr id="159" name="Google Shape;159;p58"/>
          <p:cNvSpPr>
            <a:spLocks noGrp="1"/>
          </p:cNvSpPr>
          <p:nvPr>
            <p:ph type="pic" idx="4"/>
          </p:nvPr>
        </p:nvSpPr>
        <p:spPr>
          <a:xfrm>
            <a:off x="2736384" y="3429000"/>
            <a:ext cx="3936139" cy="3429000"/>
          </a:xfrm>
          <a:prstGeom prst="rect">
            <a:avLst/>
          </a:prstGeom>
          <a:solidFill>
            <a:schemeClr val="dk1"/>
          </a:solidFill>
          <a:ln>
            <a:noFill/>
          </a:ln>
        </p:spPr>
      </p:sp>
      <p:sp>
        <p:nvSpPr>
          <p:cNvPr id="160" name="Google Shape;160;p58"/>
          <p:cNvSpPr>
            <a:spLocks noGrp="1"/>
          </p:cNvSpPr>
          <p:nvPr>
            <p:ph type="pic" idx="5"/>
          </p:nvPr>
        </p:nvSpPr>
        <p:spPr>
          <a:xfrm>
            <a:off x="0" y="2853538"/>
            <a:ext cx="1871531" cy="3745908"/>
          </a:xfrm>
          <a:prstGeom prst="rect">
            <a:avLst/>
          </a:prstGeom>
          <a:solidFill>
            <a:schemeClr val="dk1"/>
          </a:solidFill>
          <a:ln>
            <a:noFill/>
          </a:ln>
        </p:spPr>
      </p:sp>
      <p:sp>
        <p:nvSpPr>
          <p:cNvPr id="161" name="Google Shape;161;p58"/>
          <p:cNvSpPr>
            <a:spLocks noGrp="1"/>
          </p:cNvSpPr>
          <p:nvPr>
            <p:ph type="pic" idx="6"/>
          </p:nvPr>
        </p:nvSpPr>
        <p:spPr>
          <a:xfrm>
            <a:off x="0" y="4888432"/>
            <a:ext cx="3936139" cy="1969568"/>
          </a:xfrm>
          <a:prstGeom prst="rect">
            <a:avLst/>
          </a:prstGeom>
          <a:solidFill>
            <a:schemeClr val="dk1"/>
          </a:solidFill>
          <a:ln>
            <a:noFill/>
          </a:ln>
        </p:spPr>
      </p:sp>
    </p:spTree>
    <p:extLst>
      <p:ext uri="{BB962C8B-B14F-4D97-AF65-F5344CB8AC3E}">
        <p14:creationId xmlns:p14="http://schemas.microsoft.com/office/powerpoint/2010/main" val="388685098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matchingName="9_Титульный слайд">
  <p:cSld name="9_Титульный слайд">
    <p:spTree>
      <p:nvGrpSpPr>
        <p:cNvPr id="1" name="Shape 162"/>
        <p:cNvGrpSpPr/>
        <p:nvPr/>
      </p:nvGrpSpPr>
      <p:grpSpPr>
        <a:xfrm>
          <a:off x="0" y="0"/>
          <a:ext cx="0" cy="0"/>
          <a:chOff x="0" y="0"/>
          <a:chExt cx="0" cy="0"/>
        </a:xfrm>
      </p:grpSpPr>
      <p:sp>
        <p:nvSpPr>
          <p:cNvPr id="163" name="Google Shape;163;p59"/>
          <p:cNvSpPr>
            <a:spLocks noGrp="1"/>
          </p:cNvSpPr>
          <p:nvPr>
            <p:ph type="pic" idx="2"/>
          </p:nvPr>
        </p:nvSpPr>
        <p:spPr>
          <a:xfrm>
            <a:off x="1" y="0"/>
            <a:ext cx="12199215" cy="6858000"/>
          </a:xfrm>
          <a:prstGeom prst="rect">
            <a:avLst/>
          </a:prstGeom>
          <a:solidFill>
            <a:srgbClr val="0C0C0C"/>
          </a:solidFill>
          <a:ln>
            <a:noFill/>
          </a:ln>
        </p:spPr>
      </p:sp>
    </p:spTree>
    <p:extLst>
      <p:ext uri="{BB962C8B-B14F-4D97-AF65-F5344CB8AC3E}">
        <p14:creationId xmlns:p14="http://schemas.microsoft.com/office/powerpoint/2010/main" val="3654652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06327400"/>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matchingName="10_Титульный слайд">
  <p:cSld name="10_Титульный слайд">
    <p:bg>
      <p:bgPr>
        <a:solidFill>
          <a:schemeClr val="lt1">
            <a:alpha val="33725"/>
          </a:schemeClr>
        </a:solidFill>
        <a:effectLst/>
      </p:bgPr>
    </p:bg>
    <p:spTree>
      <p:nvGrpSpPr>
        <p:cNvPr id="1" name="Shape 164"/>
        <p:cNvGrpSpPr/>
        <p:nvPr/>
      </p:nvGrpSpPr>
      <p:grpSpPr>
        <a:xfrm>
          <a:off x="0" y="0"/>
          <a:ext cx="0" cy="0"/>
          <a:chOff x="0" y="0"/>
          <a:chExt cx="0" cy="0"/>
        </a:xfrm>
      </p:grpSpPr>
      <p:sp>
        <p:nvSpPr>
          <p:cNvPr id="165" name="Google Shape;165;p60"/>
          <p:cNvSpPr>
            <a:spLocks noGrp="1"/>
          </p:cNvSpPr>
          <p:nvPr>
            <p:ph type="pic" idx="2"/>
          </p:nvPr>
        </p:nvSpPr>
        <p:spPr>
          <a:xfrm>
            <a:off x="1" y="0"/>
            <a:ext cx="12199215" cy="6858000"/>
          </a:xfrm>
          <a:prstGeom prst="rect">
            <a:avLst/>
          </a:prstGeom>
          <a:solidFill>
            <a:srgbClr val="BFBFBF"/>
          </a:solidFill>
          <a:ln>
            <a:noFill/>
          </a:ln>
        </p:spPr>
      </p:sp>
    </p:spTree>
    <p:extLst>
      <p:ext uri="{BB962C8B-B14F-4D97-AF65-F5344CB8AC3E}">
        <p14:creationId xmlns:p14="http://schemas.microsoft.com/office/powerpoint/2010/main" val="2682081113"/>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matchingName="39_Пользовательский макет">
  <p:cSld name="39_Пользовательский макет">
    <p:spTree>
      <p:nvGrpSpPr>
        <p:cNvPr id="1" name="Shape 166"/>
        <p:cNvGrpSpPr/>
        <p:nvPr/>
      </p:nvGrpSpPr>
      <p:grpSpPr>
        <a:xfrm>
          <a:off x="0" y="0"/>
          <a:ext cx="0" cy="0"/>
          <a:chOff x="0" y="0"/>
          <a:chExt cx="0" cy="0"/>
        </a:xfrm>
      </p:grpSpPr>
      <p:sp>
        <p:nvSpPr>
          <p:cNvPr id="167" name="Google Shape;167;p61"/>
          <p:cNvSpPr>
            <a:spLocks noGrp="1"/>
          </p:cNvSpPr>
          <p:nvPr>
            <p:ph type="pic" idx="2"/>
          </p:nvPr>
        </p:nvSpPr>
        <p:spPr>
          <a:xfrm>
            <a:off x="1295335" y="2"/>
            <a:ext cx="2734437" cy="4639377"/>
          </a:xfrm>
          <a:prstGeom prst="rect">
            <a:avLst/>
          </a:prstGeom>
          <a:solidFill>
            <a:srgbClr val="0C0C0C"/>
          </a:solidFill>
          <a:ln>
            <a:noFill/>
          </a:ln>
        </p:spPr>
      </p:sp>
    </p:spTree>
    <p:extLst>
      <p:ext uri="{BB962C8B-B14F-4D97-AF65-F5344CB8AC3E}">
        <p14:creationId xmlns:p14="http://schemas.microsoft.com/office/powerpoint/2010/main" val="340986963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matchingName="40_Пользовательский макет">
  <p:cSld name="40_Пользовательский макет">
    <p:spTree>
      <p:nvGrpSpPr>
        <p:cNvPr id="1" name="Shape 168"/>
        <p:cNvGrpSpPr/>
        <p:nvPr/>
      </p:nvGrpSpPr>
      <p:grpSpPr>
        <a:xfrm>
          <a:off x="0" y="0"/>
          <a:ext cx="0" cy="0"/>
          <a:chOff x="0" y="0"/>
          <a:chExt cx="0" cy="0"/>
        </a:xfrm>
      </p:grpSpPr>
      <p:sp>
        <p:nvSpPr>
          <p:cNvPr id="169" name="Google Shape;169;p62"/>
          <p:cNvSpPr>
            <a:spLocks noGrp="1"/>
          </p:cNvSpPr>
          <p:nvPr>
            <p:ph type="pic" idx="2"/>
          </p:nvPr>
        </p:nvSpPr>
        <p:spPr>
          <a:xfrm rot="1800000">
            <a:off x="643815" y="-1342922"/>
            <a:ext cx="3657208" cy="6398559"/>
          </a:xfrm>
          <a:prstGeom prst="rect">
            <a:avLst/>
          </a:prstGeom>
          <a:solidFill>
            <a:srgbClr val="0C0C0C"/>
          </a:solidFill>
          <a:ln>
            <a:noFill/>
          </a:ln>
        </p:spPr>
      </p:sp>
    </p:spTree>
    <p:extLst>
      <p:ext uri="{BB962C8B-B14F-4D97-AF65-F5344CB8AC3E}">
        <p14:creationId xmlns:p14="http://schemas.microsoft.com/office/powerpoint/2010/main" val="211974657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matchingName="42_Пользовательский макет">
  <p:cSld name="42_Пользовательский макет">
    <p:spTree>
      <p:nvGrpSpPr>
        <p:cNvPr id="1" name="Shape 170"/>
        <p:cNvGrpSpPr/>
        <p:nvPr/>
      </p:nvGrpSpPr>
      <p:grpSpPr>
        <a:xfrm>
          <a:off x="0" y="0"/>
          <a:ext cx="0" cy="0"/>
          <a:chOff x="0" y="0"/>
          <a:chExt cx="0" cy="0"/>
        </a:xfrm>
      </p:grpSpPr>
      <p:sp>
        <p:nvSpPr>
          <p:cNvPr id="171" name="Google Shape;171;p63"/>
          <p:cNvSpPr>
            <a:spLocks noGrp="1"/>
          </p:cNvSpPr>
          <p:nvPr>
            <p:ph type="pic" idx="2"/>
          </p:nvPr>
        </p:nvSpPr>
        <p:spPr>
          <a:xfrm>
            <a:off x="935987" y="1137718"/>
            <a:ext cx="4623285" cy="5087085"/>
          </a:xfrm>
          <a:prstGeom prst="rect">
            <a:avLst/>
          </a:prstGeom>
          <a:solidFill>
            <a:srgbClr val="0C0C0C"/>
          </a:solidFill>
          <a:ln>
            <a:noFill/>
          </a:ln>
          <a:effectLst>
            <a:outerShdw blurRad="114300" dist="38100" dir="5400000" algn="l" rotWithShape="0">
              <a:srgbClr val="000000">
                <a:alpha val="17647"/>
              </a:srgbClr>
            </a:outerShdw>
          </a:effectLst>
        </p:spPr>
      </p:sp>
    </p:spTree>
    <p:extLst>
      <p:ext uri="{BB962C8B-B14F-4D97-AF65-F5344CB8AC3E}">
        <p14:creationId xmlns:p14="http://schemas.microsoft.com/office/powerpoint/2010/main" val="256198410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matchingName="43_Пользовательский макет">
  <p:cSld name="43_Пользовательский макет">
    <p:spTree>
      <p:nvGrpSpPr>
        <p:cNvPr id="1" name="Shape 172"/>
        <p:cNvGrpSpPr/>
        <p:nvPr/>
      </p:nvGrpSpPr>
      <p:grpSpPr>
        <a:xfrm>
          <a:off x="0" y="0"/>
          <a:ext cx="0" cy="0"/>
          <a:chOff x="0" y="0"/>
          <a:chExt cx="0" cy="0"/>
        </a:xfrm>
      </p:grpSpPr>
      <p:sp>
        <p:nvSpPr>
          <p:cNvPr id="173" name="Google Shape;173;p64"/>
          <p:cNvSpPr>
            <a:spLocks noGrp="1"/>
          </p:cNvSpPr>
          <p:nvPr>
            <p:ph type="pic" idx="2"/>
          </p:nvPr>
        </p:nvSpPr>
        <p:spPr>
          <a:xfrm>
            <a:off x="783167" y="685801"/>
            <a:ext cx="3964160" cy="5650399"/>
          </a:xfrm>
          <a:prstGeom prst="rect">
            <a:avLst/>
          </a:prstGeom>
          <a:solidFill>
            <a:srgbClr val="0C0C0C"/>
          </a:solidFill>
          <a:ln>
            <a:noFill/>
          </a:ln>
          <a:effectLst>
            <a:outerShdw blurRad="76200" dist="38100" dir="4200000" algn="l" rotWithShape="0">
              <a:srgbClr val="000000">
                <a:alpha val="0"/>
              </a:srgbClr>
            </a:outerShdw>
          </a:effectLst>
        </p:spPr>
      </p:sp>
    </p:spTree>
    <p:extLst>
      <p:ext uri="{BB962C8B-B14F-4D97-AF65-F5344CB8AC3E}">
        <p14:creationId xmlns:p14="http://schemas.microsoft.com/office/powerpoint/2010/main" val="2136645999"/>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matchingName="44_Пользовательский макет">
  <p:cSld name="44_Пользовательский макет">
    <p:spTree>
      <p:nvGrpSpPr>
        <p:cNvPr id="1" name="Shape 174"/>
        <p:cNvGrpSpPr/>
        <p:nvPr/>
      </p:nvGrpSpPr>
      <p:grpSpPr>
        <a:xfrm>
          <a:off x="0" y="0"/>
          <a:ext cx="0" cy="0"/>
          <a:chOff x="0" y="0"/>
          <a:chExt cx="0" cy="0"/>
        </a:xfrm>
      </p:grpSpPr>
      <p:sp>
        <p:nvSpPr>
          <p:cNvPr id="175" name="Google Shape;175;p65"/>
          <p:cNvSpPr>
            <a:spLocks noGrp="1"/>
          </p:cNvSpPr>
          <p:nvPr>
            <p:ph type="pic" idx="2"/>
          </p:nvPr>
        </p:nvSpPr>
        <p:spPr>
          <a:xfrm>
            <a:off x="2" y="1227675"/>
            <a:ext cx="5297988" cy="5630327"/>
          </a:xfrm>
          <a:prstGeom prst="rect">
            <a:avLst/>
          </a:prstGeom>
          <a:solidFill>
            <a:srgbClr val="0C0C0C"/>
          </a:solidFill>
          <a:ln>
            <a:noFill/>
          </a:ln>
        </p:spPr>
      </p:sp>
    </p:spTree>
    <p:extLst>
      <p:ext uri="{BB962C8B-B14F-4D97-AF65-F5344CB8AC3E}">
        <p14:creationId xmlns:p14="http://schemas.microsoft.com/office/powerpoint/2010/main" val="368329438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matchingName="45_Пользовательский макет">
  <p:cSld name="45_Пользовательский макет">
    <p:spTree>
      <p:nvGrpSpPr>
        <p:cNvPr id="1" name="Shape 176"/>
        <p:cNvGrpSpPr/>
        <p:nvPr/>
      </p:nvGrpSpPr>
      <p:grpSpPr>
        <a:xfrm>
          <a:off x="0" y="0"/>
          <a:ext cx="0" cy="0"/>
          <a:chOff x="0" y="0"/>
          <a:chExt cx="0" cy="0"/>
        </a:xfrm>
      </p:grpSpPr>
      <p:sp>
        <p:nvSpPr>
          <p:cNvPr id="177" name="Google Shape;177;p66"/>
          <p:cNvSpPr>
            <a:spLocks noGrp="1"/>
          </p:cNvSpPr>
          <p:nvPr>
            <p:ph type="pic" idx="2"/>
          </p:nvPr>
        </p:nvSpPr>
        <p:spPr>
          <a:xfrm>
            <a:off x="534193" y="1125923"/>
            <a:ext cx="4777395" cy="4613104"/>
          </a:xfrm>
          <a:prstGeom prst="rect">
            <a:avLst/>
          </a:prstGeom>
          <a:solidFill>
            <a:srgbClr val="0C0C0C"/>
          </a:solidFill>
          <a:ln>
            <a:noFill/>
          </a:ln>
        </p:spPr>
      </p:sp>
    </p:spTree>
    <p:extLst>
      <p:ext uri="{BB962C8B-B14F-4D97-AF65-F5344CB8AC3E}">
        <p14:creationId xmlns:p14="http://schemas.microsoft.com/office/powerpoint/2010/main" val="3171154291"/>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matchingName="46_Пользовательский макет">
  <p:cSld name="46_Пользовательский макет">
    <p:spTree>
      <p:nvGrpSpPr>
        <p:cNvPr id="1" name="Shape 178"/>
        <p:cNvGrpSpPr/>
        <p:nvPr/>
      </p:nvGrpSpPr>
      <p:grpSpPr>
        <a:xfrm>
          <a:off x="0" y="0"/>
          <a:ext cx="0" cy="0"/>
          <a:chOff x="0" y="0"/>
          <a:chExt cx="0" cy="0"/>
        </a:xfrm>
      </p:grpSpPr>
      <p:sp>
        <p:nvSpPr>
          <p:cNvPr id="179" name="Google Shape;179;p67"/>
          <p:cNvSpPr>
            <a:spLocks noGrp="1"/>
          </p:cNvSpPr>
          <p:nvPr>
            <p:ph type="pic" idx="2"/>
          </p:nvPr>
        </p:nvSpPr>
        <p:spPr>
          <a:xfrm>
            <a:off x="3" y="1043517"/>
            <a:ext cx="10180912" cy="5814483"/>
          </a:xfrm>
          <a:prstGeom prst="rect">
            <a:avLst/>
          </a:prstGeom>
          <a:solidFill>
            <a:srgbClr val="0C0C0C"/>
          </a:solidFill>
          <a:ln>
            <a:noFill/>
          </a:ln>
        </p:spPr>
      </p:sp>
    </p:spTree>
    <p:extLst>
      <p:ext uri="{BB962C8B-B14F-4D97-AF65-F5344CB8AC3E}">
        <p14:creationId xmlns:p14="http://schemas.microsoft.com/office/powerpoint/2010/main" val="513975667"/>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matchingName="47_Пользовательский макет">
  <p:cSld name="47_Пользовательский макет">
    <p:spTree>
      <p:nvGrpSpPr>
        <p:cNvPr id="1" name="Shape 180"/>
        <p:cNvGrpSpPr/>
        <p:nvPr/>
      </p:nvGrpSpPr>
      <p:grpSpPr>
        <a:xfrm>
          <a:off x="0" y="0"/>
          <a:ext cx="0" cy="0"/>
          <a:chOff x="0" y="0"/>
          <a:chExt cx="0" cy="0"/>
        </a:xfrm>
      </p:grpSpPr>
      <p:sp>
        <p:nvSpPr>
          <p:cNvPr id="181" name="Google Shape;181;p68"/>
          <p:cNvSpPr>
            <a:spLocks noGrp="1"/>
          </p:cNvSpPr>
          <p:nvPr>
            <p:ph type="pic" idx="2"/>
          </p:nvPr>
        </p:nvSpPr>
        <p:spPr>
          <a:xfrm>
            <a:off x="1" y="0"/>
            <a:ext cx="12069657" cy="6868163"/>
          </a:xfrm>
          <a:prstGeom prst="rect">
            <a:avLst/>
          </a:prstGeom>
          <a:solidFill>
            <a:srgbClr val="0C0C0C"/>
          </a:solidFill>
          <a:ln>
            <a:noFill/>
          </a:ln>
        </p:spPr>
      </p:sp>
    </p:spTree>
    <p:extLst>
      <p:ext uri="{BB962C8B-B14F-4D97-AF65-F5344CB8AC3E}">
        <p14:creationId xmlns:p14="http://schemas.microsoft.com/office/powerpoint/2010/main" val="1067999393"/>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matchingName="48_Пользовательский макет">
  <p:cSld name="48_Пользовательский макет">
    <p:spTree>
      <p:nvGrpSpPr>
        <p:cNvPr id="1" name="Shape 182"/>
        <p:cNvGrpSpPr/>
        <p:nvPr/>
      </p:nvGrpSpPr>
      <p:grpSpPr>
        <a:xfrm>
          <a:off x="0" y="0"/>
          <a:ext cx="0" cy="0"/>
          <a:chOff x="0" y="0"/>
          <a:chExt cx="0" cy="0"/>
        </a:xfrm>
      </p:grpSpPr>
      <p:sp>
        <p:nvSpPr>
          <p:cNvPr id="183" name="Google Shape;183;p69"/>
          <p:cNvSpPr>
            <a:spLocks noGrp="1"/>
          </p:cNvSpPr>
          <p:nvPr>
            <p:ph type="pic" idx="2"/>
          </p:nvPr>
        </p:nvSpPr>
        <p:spPr>
          <a:xfrm>
            <a:off x="1277128" y="1"/>
            <a:ext cx="10914873" cy="4198135"/>
          </a:xfrm>
          <a:prstGeom prst="rect">
            <a:avLst/>
          </a:prstGeom>
          <a:solidFill>
            <a:srgbClr val="0C0C0C"/>
          </a:solidFill>
          <a:ln>
            <a:noFill/>
          </a:ln>
        </p:spPr>
      </p:sp>
    </p:spTree>
    <p:extLst>
      <p:ext uri="{BB962C8B-B14F-4D97-AF65-F5344CB8AC3E}">
        <p14:creationId xmlns:p14="http://schemas.microsoft.com/office/powerpoint/2010/main" val="4767199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3829419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matchingName="49_Пользовательский макет">
  <p:cSld name="49_Пользовательский макет">
    <p:spTree>
      <p:nvGrpSpPr>
        <p:cNvPr id="1" name="Shape 184"/>
        <p:cNvGrpSpPr/>
        <p:nvPr/>
      </p:nvGrpSpPr>
      <p:grpSpPr>
        <a:xfrm>
          <a:off x="0" y="0"/>
          <a:ext cx="0" cy="0"/>
          <a:chOff x="0" y="0"/>
          <a:chExt cx="0" cy="0"/>
        </a:xfrm>
      </p:grpSpPr>
      <p:sp>
        <p:nvSpPr>
          <p:cNvPr id="185" name="Google Shape;185;p70"/>
          <p:cNvSpPr>
            <a:spLocks noGrp="1"/>
          </p:cNvSpPr>
          <p:nvPr>
            <p:ph type="pic" idx="2"/>
          </p:nvPr>
        </p:nvSpPr>
        <p:spPr>
          <a:xfrm>
            <a:off x="1190258" y="966755"/>
            <a:ext cx="3448388" cy="4965036"/>
          </a:xfrm>
          <a:prstGeom prst="rect">
            <a:avLst/>
          </a:prstGeom>
          <a:solidFill>
            <a:srgbClr val="0C0C0C"/>
          </a:solidFill>
          <a:ln>
            <a:noFill/>
          </a:ln>
        </p:spPr>
      </p:sp>
    </p:spTree>
    <p:extLst>
      <p:ext uri="{BB962C8B-B14F-4D97-AF65-F5344CB8AC3E}">
        <p14:creationId xmlns:p14="http://schemas.microsoft.com/office/powerpoint/2010/main" val="1172486145"/>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matchingName="50_Пользовательский макет">
  <p:cSld name="50_Пользовательский макет">
    <p:spTree>
      <p:nvGrpSpPr>
        <p:cNvPr id="1" name="Shape 186"/>
        <p:cNvGrpSpPr/>
        <p:nvPr/>
      </p:nvGrpSpPr>
      <p:grpSpPr>
        <a:xfrm>
          <a:off x="0" y="0"/>
          <a:ext cx="0" cy="0"/>
          <a:chOff x="0" y="0"/>
          <a:chExt cx="0" cy="0"/>
        </a:xfrm>
      </p:grpSpPr>
      <p:sp>
        <p:nvSpPr>
          <p:cNvPr id="187" name="Google Shape;187;p71"/>
          <p:cNvSpPr>
            <a:spLocks noGrp="1"/>
          </p:cNvSpPr>
          <p:nvPr>
            <p:ph type="pic" idx="2"/>
          </p:nvPr>
        </p:nvSpPr>
        <p:spPr>
          <a:xfrm rot="-8040000">
            <a:off x="-1394261" y="-1468747"/>
            <a:ext cx="9546903" cy="9689233"/>
          </a:xfrm>
          <a:prstGeom prst="rect">
            <a:avLst/>
          </a:prstGeom>
          <a:solidFill>
            <a:srgbClr val="0C0C0C"/>
          </a:solidFill>
          <a:ln>
            <a:noFill/>
          </a:ln>
        </p:spPr>
      </p:sp>
    </p:spTree>
    <p:extLst>
      <p:ext uri="{BB962C8B-B14F-4D97-AF65-F5344CB8AC3E}">
        <p14:creationId xmlns:p14="http://schemas.microsoft.com/office/powerpoint/2010/main" val="2381884647"/>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matchingName="51_Пользовательский макет">
  <p:cSld name="51_Пользовательский макет">
    <p:spTree>
      <p:nvGrpSpPr>
        <p:cNvPr id="1" name="Shape 188"/>
        <p:cNvGrpSpPr/>
        <p:nvPr/>
      </p:nvGrpSpPr>
      <p:grpSpPr>
        <a:xfrm>
          <a:off x="0" y="0"/>
          <a:ext cx="0" cy="0"/>
          <a:chOff x="0" y="0"/>
          <a:chExt cx="0" cy="0"/>
        </a:xfrm>
      </p:grpSpPr>
      <p:sp>
        <p:nvSpPr>
          <p:cNvPr id="189" name="Google Shape;189;p72"/>
          <p:cNvSpPr>
            <a:spLocks noGrp="1"/>
          </p:cNvSpPr>
          <p:nvPr>
            <p:ph type="pic" idx="2"/>
          </p:nvPr>
        </p:nvSpPr>
        <p:spPr>
          <a:xfrm rot="10800000">
            <a:off x="1428408" y="1318508"/>
            <a:ext cx="4819088" cy="4062272"/>
          </a:xfrm>
          <a:prstGeom prst="rect">
            <a:avLst/>
          </a:prstGeom>
          <a:solidFill>
            <a:schemeClr val="dk1"/>
          </a:solidFill>
          <a:ln>
            <a:noFill/>
          </a:ln>
        </p:spPr>
      </p:sp>
    </p:spTree>
    <p:extLst>
      <p:ext uri="{BB962C8B-B14F-4D97-AF65-F5344CB8AC3E}">
        <p14:creationId xmlns:p14="http://schemas.microsoft.com/office/powerpoint/2010/main" val="156874466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matchingName="52_Пользовательский макет">
  <p:cSld name="52_Пользовательский макет">
    <p:spTree>
      <p:nvGrpSpPr>
        <p:cNvPr id="1" name="Shape 190"/>
        <p:cNvGrpSpPr/>
        <p:nvPr/>
      </p:nvGrpSpPr>
      <p:grpSpPr>
        <a:xfrm>
          <a:off x="0" y="0"/>
          <a:ext cx="0" cy="0"/>
          <a:chOff x="0" y="0"/>
          <a:chExt cx="0" cy="0"/>
        </a:xfrm>
      </p:grpSpPr>
      <p:sp>
        <p:nvSpPr>
          <p:cNvPr id="191" name="Google Shape;191;p73"/>
          <p:cNvSpPr>
            <a:spLocks noGrp="1"/>
          </p:cNvSpPr>
          <p:nvPr>
            <p:ph type="pic" idx="2"/>
          </p:nvPr>
        </p:nvSpPr>
        <p:spPr>
          <a:xfrm>
            <a:off x="800099" y="972749"/>
            <a:ext cx="4617765" cy="4568683"/>
          </a:xfrm>
          <a:prstGeom prst="rect">
            <a:avLst/>
          </a:prstGeom>
          <a:solidFill>
            <a:schemeClr val="dk1"/>
          </a:solidFill>
          <a:ln>
            <a:noFill/>
          </a:ln>
        </p:spPr>
      </p:sp>
    </p:spTree>
    <p:extLst>
      <p:ext uri="{BB962C8B-B14F-4D97-AF65-F5344CB8AC3E}">
        <p14:creationId xmlns:p14="http://schemas.microsoft.com/office/powerpoint/2010/main" val="258319723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matchingName="53_Пользовательский макет">
  <p:cSld name="53_Пользовательский макет">
    <p:spTree>
      <p:nvGrpSpPr>
        <p:cNvPr id="1" name="Shape 192"/>
        <p:cNvGrpSpPr/>
        <p:nvPr/>
      </p:nvGrpSpPr>
      <p:grpSpPr>
        <a:xfrm>
          <a:off x="0" y="0"/>
          <a:ext cx="0" cy="0"/>
          <a:chOff x="0" y="0"/>
          <a:chExt cx="0" cy="0"/>
        </a:xfrm>
      </p:grpSpPr>
      <p:sp>
        <p:nvSpPr>
          <p:cNvPr id="193" name="Google Shape;193;p74"/>
          <p:cNvSpPr>
            <a:spLocks noGrp="1"/>
          </p:cNvSpPr>
          <p:nvPr>
            <p:ph type="pic" idx="2"/>
          </p:nvPr>
        </p:nvSpPr>
        <p:spPr>
          <a:xfrm>
            <a:off x="-50799" y="0"/>
            <a:ext cx="4133563" cy="3310467"/>
          </a:xfrm>
          <a:prstGeom prst="rect">
            <a:avLst/>
          </a:prstGeom>
          <a:solidFill>
            <a:schemeClr val="dk1"/>
          </a:solidFill>
          <a:ln>
            <a:noFill/>
          </a:ln>
        </p:spPr>
      </p:sp>
      <p:sp>
        <p:nvSpPr>
          <p:cNvPr id="194" name="Google Shape;194;p74"/>
          <p:cNvSpPr>
            <a:spLocks noGrp="1"/>
          </p:cNvSpPr>
          <p:nvPr>
            <p:ph type="pic" idx="3"/>
          </p:nvPr>
        </p:nvSpPr>
        <p:spPr>
          <a:xfrm>
            <a:off x="1680909" y="1806733"/>
            <a:ext cx="6096764" cy="3564467"/>
          </a:xfrm>
          <a:prstGeom prst="parallelogram">
            <a:avLst>
              <a:gd name="adj" fmla="val 48478"/>
            </a:avLst>
          </a:prstGeom>
          <a:solidFill>
            <a:schemeClr val="dk1"/>
          </a:solidFill>
          <a:ln>
            <a:noFill/>
          </a:ln>
        </p:spPr>
      </p:sp>
    </p:spTree>
    <p:extLst>
      <p:ext uri="{BB962C8B-B14F-4D97-AF65-F5344CB8AC3E}">
        <p14:creationId xmlns:p14="http://schemas.microsoft.com/office/powerpoint/2010/main" val="76231227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matchingName="54_Пользовательский макет">
  <p:cSld name="54_Пользовательский макет">
    <p:spTree>
      <p:nvGrpSpPr>
        <p:cNvPr id="1" name="Shape 195"/>
        <p:cNvGrpSpPr/>
        <p:nvPr/>
      </p:nvGrpSpPr>
      <p:grpSpPr>
        <a:xfrm>
          <a:off x="0" y="0"/>
          <a:ext cx="0" cy="0"/>
          <a:chOff x="0" y="0"/>
          <a:chExt cx="0" cy="0"/>
        </a:xfrm>
      </p:grpSpPr>
      <p:sp>
        <p:nvSpPr>
          <p:cNvPr id="196" name="Google Shape;196;p75"/>
          <p:cNvSpPr>
            <a:spLocks noGrp="1"/>
          </p:cNvSpPr>
          <p:nvPr>
            <p:ph type="pic" idx="2"/>
          </p:nvPr>
        </p:nvSpPr>
        <p:spPr>
          <a:xfrm>
            <a:off x="6001389" y="2070477"/>
            <a:ext cx="5526904" cy="4787524"/>
          </a:xfrm>
          <a:prstGeom prst="triangle">
            <a:avLst>
              <a:gd name="adj" fmla="val 50000"/>
            </a:avLst>
          </a:prstGeom>
          <a:solidFill>
            <a:schemeClr val="dk1"/>
          </a:solidFill>
          <a:ln>
            <a:noFill/>
          </a:ln>
        </p:spPr>
      </p:sp>
    </p:spTree>
    <p:extLst>
      <p:ext uri="{BB962C8B-B14F-4D97-AF65-F5344CB8AC3E}">
        <p14:creationId xmlns:p14="http://schemas.microsoft.com/office/powerpoint/2010/main" val="2152394609"/>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matchingName="55_Пользовательский макет">
  <p:cSld name="55_Пользовательский макет">
    <p:spTree>
      <p:nvGrpSpPr>
        <p:cNvPr id="1" name="Shape 197"/>
        <p:cNvGrpSpPr/>
        <p:nvPr/>
      </p:nvGrpSpPr>
      <p:grpSpPr>
        <a:xfrm>
          <a:off x="0" y="0"/>
          <a:ext cx="0" cy="0"/>
          <a:chOff x="0" y="0"/>
          <a:chExt cx="0" cy="0"/>
        </a:xfrm>
      </p:grpSpPr>
      <p:sp>
        <p:nvSpPr>
          <p:cNvPr id="198" name="Google Shape;198;p76"/>
          <p:cNvSpPr>
            <a:spLocks noGrp="1"/>
          </p:cNvSpPr>
          <p:nvPr>
            <p:ph type="pic" idx="2"/>
          </p:nvPr>
        </p:nvSpPr>
        <p:spPr>
          <a:xfrm rot="2700000">
            <a:off x="1498724" y="1009012"/>
            <a:ext cx="2688651" cy="4668451"/>
          </a:xfrm>
          <a:prstGeom prst="rect">
            <a:avLst/>
          </a:prstGeom>
          <a:solidFill>
            <a:srgbClr val="0C0C0C"/>
          </a:solidFill>
          <a:ln>
            <a:noFill/>
          </a:ln>
        </p:spPr>
      </p:sp>
    </p:spTree>
    <p:extLst>
      <p:ext uri="{BB962C8B-B14F-4D97-AF65-F5344CB8AC3E}">
        <p14:creationId xmlns:p14="http://schemas.microsoft.com/office/powerpoint/2010/main" val="179920260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matchingName="11_Титульный слайд">
  <p:cSld name="11_Титульный слайд">
    <p:spTree>
      <p:nvGrpSpPr>
        <p:cNvPr id="1" name="Shape 199"/>
        <p:cNvGrpSpPr/>
        <p:nvPr/>
      </p:nvGrpSpPr>
      <p:grpSpPr>
        <a:xfrm>
          <a:off x="0" y="0"/>
          <a:ext cx="0" cy="0"/>
          <a:chOff x="0" y="0"/>
          <a:chExt cx="0" cy="0"/>
        </a:xfrm>
      </p:grpSpPr>
      <p:sp>
        <p:nvSpPr>
          <p:cNvPr id="200" name="Google Shape;200;p77"/>
          <p:cNvSpPr>
            <a:spLocks noGrp="1"/>
          </p:cNvSpPr>
          <p:nvPr>
            <p:ph type="pic" idx="2"/>
          </p:nvPr>
        </p:nvSpPr>
        <p:spPr>
          <a:xfrm>
            <a:off x="1" y="0"/>
            <a:ext cx="12199215" cy="6858000"/>
          </a:xfrm>
          <a:prstGeom prst="rect">
            <a:avLst/>
          </a:prstGeom>
          <a:gradFill>
            <a:gsLst>
              <a:gs pos="0">
                <a:srgbClr val="FFD44D"/>
              </a:gs>
              <a:gs pos="100000">
                <a:srgbClr val="ED7931"/>
              </a:gs>
            </a:gsLst>
            <a:lin ang="4140000" scaled="0"/>
          </a:gradFill>
          <a:ln>
            <a:noFill/>
          </a:ln>
        </p:spPr>
      </p:sp>
    </p:spTree>
    <p:extLst>
      <p:ext uri="{BB962C8B-B14F-4D97-AF65-F5344CB8AC3E}">
        <p14:creationId xmlns:p14="http://schemas.microsoft.com/office/powerpoint/2010/main" val="3378819670"/>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matchingName="56_Пользовательский макет">
  <p:cSld name="56_Пользовательский макет">
    <p:spTree>
      <p:nvGrpSpPr>
        <p:cNvPr id="1" name="Shape 201"/>
        <p:cNvGrpSpPr/>
        <p:nvPr/>
      </p:nvGrpSpPr>
      <p:grpSpPr>
        <a:xfrm>
          <a:off x="0" y="0"/>
          <a:ext cx="0" cy="0"/>
          <a:chOff x="0" y="0"/>
          <a:chExt cx="0" cy="0"/>
        </a:xfrm>
      </p:grpSpPr>
      <p:sp>
        <p:nvSpPr>
          <p:cNvPr id="202" name="Google Shape;202;p78"/>
          <p:cNvSpPr>
            <a:spLocks noGrp="1"/>
          </p:cNvSpPr>
          <p:nvPr>
            <p:ph type="pic" idx="2"/>
          </p:nvPr>
        </p:nvSpPr>
        <p:spPr>
          <a:xfrm>
            <a:off x="1" y="0"/>
            <a:ext cx="12199215" cy="6858000"/>
          </a:xfrm>
          <a:prstGeom prst="rect">
            <a:avLst/>
          </a:prstGeom>
          <a:gradFill>
            <a:gsLst>
              <a:gs pos="0">
                <a:srgbClr val="28B5D1"/>
              </a:gs>
              <a:gs pos="100000">
                <a:srgbClr val="2F5EEB"/>
              </a:gs>
            </a:gsLst>
            <a:lin ang="4140000" scaled="0"/>
          </a:gradFill>
          <a:ln>
            <a:noFill/>
          </a:ln>
        </p:spPr>
      </p:sp>
    </p:spTree>
    <p:extLst>
      <p:ext uri="{BB962C8B-B14F-4D97-AF65-F5344CB8AC3E}">
        <p14:creationId xmlns:p14="http://schemas.microsoft.com/office/powerpoint/2010/main" val="416891521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matchingName="57_Пользовательский макет">
  <p:cSld name="57_Пользовательский макет">
    <p:spTree>
      <p:nvGrpSpPr>
        <p:cNvPr id="1" name="Shape 203"/>
        <p:cNvGrpSpPr/>
        <p:nvPr/>
      </p:nvGrpSpPr>
      <p:grpSpPr>
        <a:xfrm>
          <a:off x="0" y="0"/>
          <a:ext cx="0" cy="0"/>
          <a:chOff x="0" y="0"/>
          <a:chExt cx="0" cy="0"/>
        </a:xfrm>
      </p:grpSpPr>
      <p:sp>
        <p:nvSpPr>
          <p:cNvPr id="204" name="Google Shape;204;p79"/>
          <p:cNvSpPr>
            <a:spLocks noGrp="1"/>
          </p:cNvSpPr>
          <p:nvPr>
            <p:ph type="pic" idx="2"/>
          </p:nvPr>
        </p:nvSpPr>
        <p:spPr>
          <a:xfrm>
            <a:off x="1" y="0"/>
            <a:ext cx="12199215" cy="6858000"/>
          </a:xfrm>
          <a:prstGeom prst="rect">
            <a:avLst/>
          </a:prstGeom>
          <a:gradFill>
            <a:gsLst>
              <a:gs pos="0">
                <a:srgbClr val="31B782"/>
              </a:gs>
              <a:gs pos="100000">
                <a:srgbClr val="128C46"/>
              </a:gs>
            </a:gsLst>
            <a:lin ang="4140000" scaled="0"/>
          </a:gradFill>
          <a:ln>
            <a:noFill/>
          </a:ln>
        </p:spPr>
      </p:sp>
    </p:spTree>
    <p:extLst>
      <p:ext uri="{BB962C8B-B14F-4D97-AF65-F5344CB8AC3E}">
        <p14:creationId xmlns:p14="http://schemas.microsoft.com/office/powerpoint/2010/main" val="17047986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26860279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matchingName="58_Пользовательский макет">
  <p:cSld name="58_Пользовательский макет">
    <p:spTree>
      <p:nvGrpSpPr>
        <p:cNvPr id="1" name="Shape 205"/>
        <p:cNvGrpSpPr/>
        <p:nvPr/>
      </p:nvGrpSpPr>
      <p:grpSpPr>
        <a:xfrm>
          <a:off x="0" y="0"/>
          <a:ext cx="0" cy="0"/>
          <a:chOff x="0" y="0"/>
          <a:chExt cx="0" cy="0"/>
        </a:xfrm>
      </p:grpSpPr>
      <p:sp>
        <p:nvSpPr>
          <p:cNvPr id="206" name="Google Shape;206;p80"/>
          <p:cNvSpPr>
            <a:spLocks noGrp="1"/>
          </p:cNvSpPr>
          <p:nvPr>
            <p:ph type="pic" idx="2"/>
          </p:nvPr>
        </p:nvSpPr>
        <p:spPr>
          <a:xfrm>
            <a:off x="1" y="0"/>
            <a:ext cx="12199215" cy="6858000"/>
          </a:xfrm>
          <a:prstGeom prst="rect">
            <a:avLst/>
          </a:prstGeom>
          <a:gradFill>
            <a:gsLst>
              <a:gs pos="0">
                <a:srgbClr val="8F8F8F"/>
              </a:gs>
              <a:gs pos="100000">
                <a:srgbClr val="3C3C3C"/>
              </a:gs>
            </a:gsLst>
            <a:lin ang="4140000" scaled="0"/>
          </a:gradFill>
          <a:ln>
            <a:noFill/>
          </a:ln>
        </p:spPr>
      </p:sp>
    </p:spTree>
    <p:extLst>
      <p:ext uri="{BB962C8B-B14F-4D97-AF65-F5344CB8AC3E}">
        <p14:creationId xmlns:p14="http://schemas.microsoft.com/office/powerpoint/2010/main" val="245191333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matchingName="59_Пользовательский макет">
  <p:cSld name="59_Пользовательский макет">
    <p:spTree>
      <p:nvGrpSpPr>
        <p:cNvPr id="1" name="Shape 207"/>
        <p:cNvGrpSpPr/>
        <p:nvPr/>
      </p:nvGrpSpPr>
      <p:grpSpPr>
        <a:xfrm>
          <a:off x="0" y="0"/>
          <a:ext cx="0" cy="0"/>
          <a:chOff x="0" y="0"/>
          <a:chExt cx="0" cy="0"/>
        </a:xfrm>
      </p:grpSpPr>
      <p:sp>
        <p:nvSpPr>
          <p:cNvPr id="208" name="Google Shape;208;p81"/>
          <p:cNvSpPr>
            <a:spLocks noGrp="1"/>
          </p:cNvSpPr>
          <p:nvPr>
            <p:ph type="pic" idx="2"/>
          </p:nvPr>
        </p:nvSpPr>
        <p:spPr>
          <a:xfrm>
            <a:off x="1" y="0"/>
            <a:ext cx="12199215" cy="6858000"/>
          </a:xfrm>
          <a:prstGeom prst="rect">
            <a:avLst/>
          </a:prstGeom>
          <a:gradFill>
            <a:gsLst>
              <a:gs pos="0">
                <a:srgbClr val="874EE8"/>
              </a:gs>
              <a:gs pos="100000">
                <a:srgbClr val="2F1789"/>
              </a:gs>
            </a:gsLst>
            <a:lin ang="4140000" scaled="0"/>
          </a:gradFill>
          <a:ln>
            <a:noFill/>
          </a:ln>
        </p:spPr>
      </p:sp>
    </p:spTree>
    <p:extLst>
      <p:ext uri="{BB962C8B-B14F-4D97-AF65-F5344CB8AC3E}">
        <p14:creationId xmlns:p14="http://schemas.microsoft.com/office/powerpoint/2010/main" val="322315483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matchingName="60_Пользовательский макет">
  <p:cSld name="60_Пользовательский макет">
    <p:spTree>
      <p:nvGrpSpPr>
        <p:cNvPr id="1" name="Shape 209"/>
        <p:cNvGrpSpPr/>
        <p:nvPr/>
      </p:nvGrpSpPr>
      <p:grpSpPr>
        <a:xfrm>
          <a:off x="0" y="0"/>
          <a:ext cx="0" cy="0"/>
          <a:chOff x="0" y="0"/>
          <a:chExt cx="0" cy="0"/>
        </a:xfrm>
      </p:grpSpPr>
      <p:sp>
        <p:nvSpPr>
          <p:cNvPr id="210" name="Google Shape;210;p82"/>
          <p:cNvSpPr>
            <a:spLocks noGrp="1"/>
          </p:cNvSpPr>
          <p:nvPr>
            <p:ph type="pic" idx="2"/>
          </p:nvPr>
        </p:nvSpPr>
        <p:spPr>
          <a:xfrm>
            <a:off x="1" y="0"/>
            <a:ext cx="12199215" cy="6858000"/>
          </a:xfrm>
          <a:prstGeom prst="rect">
            <a:avLst/>
          </a:prstGeom>
          <a:gradFill>
            <a:gsLst>
              <a:gs pos="0">
                <a:srgbClr val="FFD478"/>
              </a:gs>
              <a:gs pos="100000">
                <a:srgbClr val="FFBD51"/>
              </a:gs>
            </a:gsLst>
            <a:lin ang="4140000" scaled="0"/>
          </a:gradFill>
          <a:ln>
            <a:noFill/>
          </a:ln>
        </p:spPr>
      </p:sp>
    </p:spTree>
    <p:extLst>
      <p:ext uri="{BB962C8B-B14F-4D97-AF65-F5344CB8AC3E}">
        <p14:creationId xmlns:p14="http://schemas.microsoft.com/office/powerpoint/2010/main" val="231793917"/>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matchingName="61_Пользовательский макет">
  <p:cSld name="61_Пользовательский макет">
    <p:spTree>
      <p:nvGrpSpPr>
        <p:cNvPr id="1" name="Shape 211"/>
        <p:cNvGrpSpPr/>
        <p:nvPr/>
      </p:nvGrpSpPr>
      <p:grpSpPr>
        <a:xfrm>
          <a:off x="0" y="0"/>
          <a:ext cx="0" cy="0"/>
          <a:chOff x="0" y="0"/>
          <a:chExt cx="0" cy="0"/>
        </a:xfrm>
      </p:grpSpPr>
      <p:sp>
        <p:nvSpPr>
          <p:cNvPr id="212" name="Google Shape;212;p83"/>
          <p:cNvSpPr>
            <a:spLocks noGrp="1"/>
          </p:cNvSpPr>
          <p:nvPr>
            <p:ph type="pic" idx="2"/>
          </p:nvPr>
        </p:nvSpPr>
        <p:spPr>
          <a:xfrm>
            <a:off x="1" y="0"/>
            <a:ext cx="12199215" cy="6858000"/>
          </a:xfrm>
          <a:prstGeom prst="rect">
            <a:avLst/>
          </a:prstGeom>
          <a:gradFill>
            <a:gsLst>
              <a:gs pos="0">
                <a:srgbClr val="AF9680"/>
              </a:gs>
              <a:gs pos="100000">
                <a:srgbClr val="65554B"/>
              </a:gs>
            </a:gsLst>
            <a:lin ang="4140000" scaled="0"/>
          </a:gradFill>
          <a:ln>
            <a:noFill/>
          </a:ln>
        </p:spPr>
      </p:sp>
    </p:spTree>
    <p:extLst>
      <p:ext uri="{BB962C8B-B14F-4D97-AF65-F5344CB8AC3E}">
        <p14:creationId xmlns:p14="http://schemas.microsoft.com/office/powerpoint/2010/main" val="2336987216"/>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matchingName="62_Пользовательский макет">
  <p:cSld name="62_Пользовательский макет">
    <p:spTree>
      <p:nvGrpSpPr>
        <p:cNvPr id="1" name="Shape 213"/>
        <p:cNvGrpSpPr/>
        <p:nvPr/>
      </p:nvGrpSpPr>
      <p:grpSpPr>
        <a:xfrm>
          <a:off x="0" y="0"/>
          <a:ext cx="0" cy="0"/>
          <a:chOff x="0" y="0"/>
          <a:chExt cx="0" cy="0"/>
        </a:xfrm>
      </p:grpSpPr>
      <p:sp>
        <p:nvSpPr>
          <p:cNvPr id="214" name="Google Shape;214;p84"/>
          <p:cNvSpPr>
            <a:spLocks noGrp="1"/>
          </p:cNvSpPr>
          <p:nvPr>
            <p:ph type="pic" idx="2"/>
          </p:nvPr>
        </p:nvSpPr>
        <p:spPr>
          <a:xfrm>
            <a:off x="1" y="0"/>
            <a:ext cx="12199215" cy="6858000"/>
          </a:xfrm>
          <a:prstGeom prst="rect">
            <a:avLst/>
          </a:prstGeom>
          <a:gradFill>
            <a:gsLst>
              <a:gs pos="0">
                <a:srgbClr val="235DB6"/>
              </a:gs>
              <a:gs pos="100000">
                <a:srgbClr val="0C1F3D"/>
              </a:gs>
            </a:gsLst>
            <a:lin ang="4140000" scaled="0"/>
          </a:gradFill>
          <a:ln>
            <a:noFill/>
          </a:ln>
        </p:spPr>
      </p:sp>
    </p:spTree>
    <p:extLst>
      <p:ext uri="{BB962C8B-B14F-4D97-AF65-F5344CB8AC3E}">
        <p14:creationId xmlns:p14="http://schemas.microsoft.com/office/powerpoint/2010/main" val="1582400558"/>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matchingName="63_Пользовательский макет">
  <p:cSld name="63_Пользовательский макет">
    <p:spTree>
      <p:nvGrpSpPr>
        <p:cNvPr id="1" name="Shape 215"/>
        <p:cNvGrpSpPr/>
        <p:nvPr/>
      </p:nvGrpSpPr>
      <p:grpSpPr>
        <a:xfrm>
          <a:off x="0" y="0"/>
          <a:ext cx="0" cy="0"/>
          <a:chOff x="0" y="0"/>
          <a:chExt cx="0" cy="0"/>
        </a:xfrm>
      </p:grpSpPr>
      <p:sp>
        <p:nvSpPr>
          <p:cNvPr id="216" name="Google Shape;216;p85"/>
          <p:cNvSpPr>
            <a:spLocks noGrp="1"/>
          </p:cNvSpPr>
          <p:nvPr>
            <p:ph type="pic" idx="2"/>
          </p:nvPr>
        </p:nvSpPr>
        <p:spPr>
          <a:xfrm>
            <a:off x="1" y="0"/>
            <a:ext cx="12199215" cy="6858000"/>
          </a:xfrm>
          <a:prstGeom prst="rect">
            <a:avLst/>
          </a:prstGeom>
          <a:gradFill>
            <a:gsLst>
              <a:gs pos="0">
                <a:srgbClr val="2E949D"/>
              </a:gs>
              <a:gs pos="100000">
                <a:srgbClr val="155058"/>
              </a:gs>
            </a:gsLst>
            <a:lin ang="4140000" scaled="0"/>
          </a:gradFill>
          <a:ln>
            <a:noFill/>
          </a:ln>
        </p:spPr>
      </p:sp>
    </p:spTree>
    <p:extLst>
      <p:ext uri="{BB962C8B-B14F-4D97-AF65-F5344CB8AC3E}">
        <p14:creationId xmlns:p14="http://schemas.microsoft.com/office/powerpoint/2010/main" val="1282499550"/>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matchingName="64_Пользовательский макет">
  <p:cSld name="64_Пользовательский макет">
    <p:spTree>
      <p:nvGrpSpPr>
        <p:cNvPr id="1" name="Shape 217"/>
        <p:cNvGrpSpPr/>
        <p:nvPr/>
      </p:nvGrpSpPr>
      <p:grpSpPr>
        <a:xfrm>
          <a:off x="0" y="0"/>
          <a:ext cx="0" cy="0"/>
          <a:chOff x="0" y="0"/>
          <a:chExt cx="0" cy="0"/>
        </a:xfrm>
      </p:grpSpPr>
      <p:sp>
        <p:nvSpPr>
          <p:cNvPr id="218" name="Google Shape;218;p86"/>
          <p:cNvSpPr>
            <a:spLocks noGrp="1"/>
          </p:cNvSpPr>
          <p:nvPr>
            <p:ph type="pic" idx="2"/>
          </p:nvPr>
        </p:nvSpPr>
        <p:spPr>
          <a:xfrm>
            <a:off x="1" y="0"/>
            <a:ext cx="12199215" cy="6858000"/>
          </a:xfrm>
          <a:prstGeom prst="rect">
            <a:avLst/>
          </a:prstGeom>
          <a:gradFill>
            <a:gsLst>
              <a:gs pos="0">
                <a:srgbClr val="E62820"/>
              </a:gs>
              <a:gs pos="100000">
                <a:srgbClr val="AB1F1B"/>
              </a:gs>
            </a:gsLst>
            <a:lin ang="4140000" scaled="0"/>
          </a:gradFill>
          <a:ln>
            <a:noFill/>
          </a:ln>
        </p:spPr>
      </p:sp>
    </p:spTree>
    <p:extLst>
      <p:ext uri="{BB962C8B-B14F-4D97-AF65-F5344CB8AC3E}">
        <p14:creationId xmlns:p14="http://schemas.microsoft.com/office/powerpoint/2010/main" val="1602201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4246127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9442582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674694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1699197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087138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62BF9-BF4B-49BE-B68E-4EDD31EE4EE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4677CC8-4003-4149-99FD-0BDAD76E555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0B94A21-C8F0-4422-84DE-8E52B4C04D8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94454861-7947-4BC5-A374-68F86896F799}"/>
              </a:ext>
            </a:extLst>
          </p:cNvPr>
          <p:cNvSpPr>
            <a:spLocks noGrp="1"/>
          </p:cNvSpPr>
          <p:nvPr>
            <p:ph type="dt" sz="half" idx="10"/>
          </p:nvPr>
        </p:nvSpPr>
        <p:spPr/>
        <p:txBody>
          <a:bodyPr/>
          <a:lstStyle/>
          <a:p>
            <a:fld id="{DE0B502B-AE68-4557-B37D-C0BDDAADB5C4}" type="datetimeFigureOut">
              <a:rPr lang="de-DE" smtClean="0"/>
              <a:t>13.02.2023</a:t>
            </a:fld>
            <a:endParaRPr lang="de-DE"/>
          </a:p>
        </p:txBody>
      </p:sp>
      <p:sp>
        <p:nvSpPr>
          <p:cNvPr id="6" name="Fußzeilenplatzhalter 5">
            <a:extLst>
              <a:ext uri="{FF2B5EF4-FFF2-40B4-BE49-F238E27FC236}">
                <a16:creationId xmlns:a16="http://schemas.microsoft.com/office/drawing/2014/main" id="{7B6E8749-F8D5-445E-BDAF-80693A11741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DECD68F-271C-468F-9335-48AC6EBEB741}"/>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42460852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497883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9609855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1526738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3738290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695899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2792761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40010326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57420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849799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600612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DDABA6-8340-4546-B404-211E0432A76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5EA3C08-1BAD-4D2B-8708-7DADF2CCEB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426F0A8-1231-4DBA-84F1-72AD2CB1CD80}"/>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FC81649-43B2-4353-B2B3-A2DB7781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BFDF2391-88D4-4B77-BF62-747B2CFABED9}"/>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71E1B6E-19DE-4154-A36A-7456AC249AF7}"/>
              </a:ext>
            </a:extLst>
          </p:cNvPr>
          <p:cNvSpPr>
            <a:spLocks noGrp="1"/>
          </p:cNvSpPr>
          <p:nvPr>
            <p:ph type="dt" sz="half" idx="10"/>
          </p:nvPr>
        </p:nvSpPr>
        <p:spPr/>
        <p:txBody>
          <a:bodyPr/>
          <a:lstStyle/>
          <a:p>
            <a:fld id="{DE0B502B-AE68-4557-B37D-C0BDDAADB5C4}" type="datetimeFigureOut">
              <a:rPr lang="de-DE" smtClean="0"/>
              <a:t>13.02.2023</a:t>
            </a:fld>
            <a:endParaRPr lang="de-DE"/>
          </a:p>
        </p:txBody>
      </p:sp>
      <p:sp>
        <p:nvSpPr>
          <p:cNvPr id="8" name="Fußzeilenplatzhalter 7">
            <a:extLst>
              <a:ext uri="{FF2B5EF4-FFF2-40B4-BE49-F238E27FC236}">
                <a16:creationId xmlns:a16="http://schemas.microsoft.com/office/drawing/2014/main" id="{1A5734BE-5724-4256-82C5-C996D7F4291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AB2A0DE0-440C-44BF-A014-3783D0620B58}"/>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0166929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8257468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5716953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8943395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927648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9260236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8337554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1726657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5419366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5161094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099263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AD10EF-CCFA-4CD2-950F-A803C9DDD40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8DA7CB77-8C95-42C3-BD2B-8572BE360390}"/>
              </a:ext>
            </a:extLst>
          </p:cNvPr>
          <p:cNvSpPr>
            <a:spLocks noGrp="1"/>
          </p:cNvSpPr>
          <p:nvPr>
            <p:ph type="dt" sz="half" idx="10"/>
          </p:nvPr>
        </p:nvSpPr>
        <p:spPr/>
        <p:txBody>
          <a:bodyPr/>
          <a:lstStyle/>
          <a:p>
            <a:fld id="{DE0B502B-AE68-4557-B37D-C0BDDAADB5C4}" type="datetimeFigureOut">
              <a:rPr lang="de-DE" smtClean="0"/>
              <a:t>13.02.2023</a:t>
            </a:fld>
            <a:endParaRPr lang="de-DE"/>
          </a:p>
        </p:txBody>
      </p:sp>
      <p:sp>
        <p:nvSpPr>
          <p:cNvPr id="4" name="Fußzeilenplatzhalter 3">
            <a:extLst>
              <a:ext uri="{FF2B5EF4-FFF2-40B4-BE49-F238E27FC236}">
                <a16:creationId xmlns:a16="http://schemas.microsoft.com/office/drawing/2014/main" id="{0485A1BF-CFF3-4E2E-BC13-AD4E5E2F04A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8D0CDE4C-3360-4395-A25E-A0705FDC329F}"/>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28251440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5792173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5783079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6158897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91392298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98215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0600291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62198033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1526481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4151842"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0149934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2639616" y="0"/>
            <a:ext cx="9552384"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380061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628D795-FD4A-4DAA-9786-B83A70B30693}"/>
              </a:ext>
            </a:extLst>
          </p:cNvPr>
          <p:cNvSpPr>
            <a:spLocks noGrp="1"/>
          </p:cNvSpPr>
          <p:nvPr>
            <p:ph type="dt" sz="half" idx="10"/>
          </p:nvPr>
        </p:nvSpPr>
        <p:spPr/>
        <p:txBody>
          <a:bodyPr/>
          <a:lstStyle/>
          <a:p>
            <a:fld id="{DE0B502B-AE68-4557-B37D-C0BDDAADB5C4}" type="datetimeFigureOut">
              <a:rPr lang="de-DE" smtClean="0"/>
              <a:t>13.02.2023</a:t>
            </a:fld>
            <a:endParaRPr lang="de-DE"/>
          </a:p>
        </p:txBody>
      </p:sp>
      <p:sp>
        <p:nvSpPr>
          <p:cNvPr id="3" name="Fußzeilenplatzhalter 2">
            <a:extLst>
              <a:ext uri="{FF2B5EF4-FFF2-40B4-BE49-F238E27FC236}">
                <a16:creationId xmlns:a16="http://schemas.microsoft.com/office/drawing/2014/main" id="{7BA690AC-B71B-4A03-BF5C-329ECCDEBD42}"/>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0629DAD-3B41-4B78-A1F6-2CCCB6E11AD4}"/>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9354781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65362159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3599723" y="0"/>
            <a:ext cx="859227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3138450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844148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074843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705028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1879039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2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4702286" y="0"/>
            <a:ext cx="748971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650047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4871415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6" name="Рисунок 6"/>
          <p:cNvSpPr>
            <a:spLocks noGrp="1"/>
          </p:cNvSpPr>
          <p:nvPr>
            <p:ph type="pic" sz="quarter" idx="13" hasCustomPrompt="1"/>
          </p:nvPr>
        </p:nvSpPr>
        <p:spPr>
          <a:xfrm>
            <a:off x="8592277" y="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8592277" y="342900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774994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837450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A87532-453B-4B83-9C2F-14F2AAD35E8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2084FAE7-7774-4717-81F0-06D760351D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4CAE164A-DCF1-43AF-94D7-7C3D25AEE9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3D30133-EF33-4467-88DA-849DDFA8FC27}"/>
              </a:ext>
            </a:extLst>
          </p:cNvPr>
          <p:cNvSpPr>
            <a:spLocks noGrp="1"/>
          </p:cNvSpPr>
          <p:nvPr>
            <p:ph type="dt" sz="half" idx="10"/>
          </p:nvPr>
        </p:nvSpPr>
        <p:spPr/>
        <p:txBody>
          <a:bodyPr/>
          <a:lstStyle/>
          <a:p>
            <a:fld id="{DE0B502B-AE68-4557-B37D-C0BDDAADB5C4}" type="datetimeFigureOut">
              <a:rPr lang="de-DE" smtClean="0"/>
              <a:t>13.02.2023</a:t>
            </a:fld>
            <a:endParaRPr lang="de-DE"/>
          </a:p>
        </p:txBody>
      </p:sp>
      <p:sp>
        <p:nvSpPr>
          <p:cNvPr id="6" name="Fußzeilenplatzhalter 5">
            <a:extLst>
              <a:ext uri="{FF2B5EF4-FFF2-40B4-BE49-F238E27FC236}">
                <a16:creationId xmlns:a16="http://schemas.microsoft.com/office/drawing/2014/main" id="{A54FBAA9-9AD7-425B-9E24-E27B6248057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21CF3C2-984B-4E09-AEF9-3D7690E6F6AC}"/>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9129096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34731505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143072518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4144165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0" y="0"/>
            <a:ext cx="6096000"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6" name="Рисунок 4"/>
          <p:cNvSpPr>
            <a:spLocks noGrp="1"/>
          </p:cNvSpPr>
          <p:nvPr>
            <p:ph type="pic" sz="quarter" idx="11" hasCustomPrompt="1"/>
          </p:nvPr>
        </p:nvSpPr>
        <p:spPr>
          <a:xfrm>
            <a:off x="6096000" y="3429000"/>
            <a:ext cx="6096000" cy="3429000"/>
          </a:xfrm>
          <a:prstGeom prst="rect">
            <a:avLst/>
          </a:prstGeom>
          <a:solidFill>
            <a:srgbClr val="1B1B1B"/>
          </a:solidFill>
        </p:spPr>
        <p:txBody>
          <a:bodyPr/>
          <a:lstStyle>
            <a:lvl1pPr marL="0" indent="0">
              <a:buNone/>
              <a:defRPr/>
            </a:lvl1pPr>
          </a:lstStyle>
          <a:p>
            <a:r>
              <a:rPr lang="en-US"/>
              <a:t> </a:t>
            </a:r>
            <a:endParaRPr lang="ru-RU"/>
          </a:p>
        </p:txBody>
      </p:sp>
    </p:spTree>
    <p:extLst>
      <p:ext uri="{BB962C8B-B14F-4D97-AF65-F5344CB8AC3E}">
        <p14:creationId xmlns:p14="http://schemas.microsoft.com/office/powerpoint/2010/main" val="195213921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8812549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4147754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56731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0233216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5897963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03609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F63240-B9E5-4F57-8303-97337448984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844FDF10-6FAF-4F0B-9E18-0102F91AC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6E872B9-C233-46AB-824E-89D477FEA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F14DB48-105D-4C51-AEB1-A753D9345FFA}"/>
              </a:ext>
            </a:extLst>
          </p:cNvPr>
          <p:cNvSpPr>
            <a:spLocks noGrp="1"/>
          </p:cNvSpPr>
          <p:nvPr>
            <p:ph type="dt" sz="half" idx="10"/>
          </p:nvPr>
        </p:nvSpPr>
        <p:spPr/>
        <p:txBody>
          <a:bodyPr/>
          <a:lstStyle/>
          <a:p>
            <a:fld id="{DE0B502B-AE68-4557-B37D-C0BDDAADB5C4}" type="datetimeFigureOut">
              <a:rPr lang="de-DE" smtClean="0"/>
              <a:t>13.02.2023</a:t>
            </a:fld>
            <a:endParaRPr lang="de-DE"/>
          </a:p>
        </p:txBody>
      </p:sp>
      <p:sp>
        <p:nvSpPr>
          <p:cNvPr id="6" name="Fußzeilenplatzhalter 5">
            <a:extLst>
              <a:ext uri="{FF2B5EF4-FFF2-40B4-BE49-F238E27FC236}">
                <a16:creationId xmlns:a16="http://schemas.microsoft.com/office/drawing/2014/main" id="{C1A6F48C-1319-49D8-A7F7-681B3BC785D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CAC0634-1267-488E-802A-6043B0C2F6D4}"/>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8280612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86851777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9168643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56194567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03174955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5601846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24840034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8464998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574204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1294572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971741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slideLayout" Target="../slideLayouts/slideLayout62.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1" Type="http://schemas.openxmlformats.org/officeDocument/2006/relationships/slideLayout" Target="../slideLayouts/slideLayout13.xml"/><Relationship Id="rId6"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89.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47" Type="http://schemas.openxmlformats.org/officeDocument/2006/relationships/slideLayout" Target="../slideLayouts/slideLayout110.xml"/><Relationship Id="rId50" Type="http://schemas.openxmlformats.org/officeDocument/2006/relationships/slideLayout" Target="../slideLayouts/slideLayout113.xml"/><Relationship Id="rId55" Type="http://schemas.openxmlformats.org/officeDocument/2006/relationships/slideLayout" Target="../slideLayouts/slideLayout118.xml"/><Relationship Id="rId63" Type="http://schemas.openxmlformats.org/officeDocument/2006/relationships/slideLayout" Target="../slideLayouts/slideLayout126.xml"/><Relationship Id="rId68" Type="http://schemas.openxmlformats.org/officeDocument/2006/relationships/theme" Target="../theme/theme3.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9" Type="http://schemas.openxmlformats.org/officeDocument/2006/relationships/slideLayout" Target="../slideLayouts/slideLayout92.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53" Type="http://schemas.openxmlformats.org/officeDocument/2006/relationships/slideLayout" Target="../slideLayouts/slideLayout116.xml"/><Relationship Id="rId58" Type="http://schemas.openxmlformats.org/officeDocument/2006/relationships/slideLayout" Target="../slideLayouts/slideLayout121.xml"/><Relationship Id="rId66" Type="http://schemas.openxmlformats.org/officeDocument/2006/relationships/slideLayout" Target="../slideLayouts/slideLayout129.xml"/><Relationship Id="rId5" Type="http://schemas.openxmlformats.org/officeDocument/2006/relationships/slideLayout" Target="../slideLayouts/slideLayout68.xml"/><Relationship Id="rId61" Type="http://schemas.openxmlformats.org/officeDocument/2006/relationships/slideLayout" Target="../slideLayouts/slideLayout124.xml"/><Relationship Id="rId19" Type="http://schemas.openxmlformats.org/officeDocument/2006/relationships/slideLayout" Target="../slideLayouts/slideLayout8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48" Type="http://schemas.openxmlformats.org/officeDocument/2006/relationships/slideLayout" Target="../slideLayouts/slideLayout111.xml"/><Relationship Id="rId56" Type="http://schemas.openxmlformats.org/officeDocument/2006/relationships/slideLayout" Target="../slideLayouts/slideLayout119.xml"/><Relationship Id="rId64" Type="http://schemas.openxmlformats.org/officeDocument/2006/relationships/slideLayout" Target="../slideLayouts/slideLayout127.xml"/><Relationship Id="rId8" Type="http://schemas.openxmlformats.org/officeDocument/2006/relationships/slideLayout" Target="../slideLayouts/slideLayout71.xml"/><Relationship Id="rId51" Type="http://schemas.openxmlformats.org/officeDocument/2006/relationships/slideLayout" Target="../slideLayouts/slideLayout114.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slideLayout" Target="../slideLayouts/slideLayout109.xml"/><Relationship Id="rId59" Type="http://schemas.openxmlformats.org/officeDocument/2006/relationships/slideLayout" Target="../slideLayouts/slideLayout122.xml"/><Relationship Id="rId67" Type="http://schemas.openxmlformats.org/officeDocument/2006/relationships/slideLayout" Target="../slideLayouts/slideLayout130.xml"/><Relationship Id="rId20" Type="http://schemas.openxmlformats.org/officeDocument/2006/relationships/slideLayout" Target="../slideLayouts/slideLayout83.xml"/><Relationship Id="rId41" Type="http://schemas.openxmlformats.org/officeDocument/2006/relationships/slideLayout" Target="../slideLayouts/slideLayout104.xml"/><Relationship Id="rId54" Type="http://schemas.openxmlformats.org/officeDocument/2006/relationships/slideLayout" Target="../slideLayouts/slideLayout117.xml"/><Relationship Id="rId62" Type="http://schemas.openxmlformats.org/officeDocument/2006/relationships/slideLayout" Target="../slideLayouts/slideLayout12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49" Type="http://schemas.openxmlformats.org/officeDocument/2006/relationships/slideLayout" Target="../slideLayouts/slideLayout112.xml"/><Relationship Id="rId57" Type="http://schemas.openxmlformats.org/officeDocument/2006/relationships/slideLayout" Target="../slideLayouts/slideLayout120.xml"/><Relationship Id="rId10" Type="http://schemas.openxmlformats.org/officeDocument/2006/relationships/slideLayout" Target="../slideLayouts/slideLayout73.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52" Type="http://schemas.openxmlformats.org/officeDocument/2006/relationships/slideLayout" Target="../slideLayouts/slideLayout115.xml"/><Relationship Id="rId60" Type="http://schemas.openxmlformats.org/officeDocument/2006/relationships/slideLayout" Target="../slideLayouts/slideLayout123.xml"/><Relationship Id="rId65" Type="http://schemas.openxmlformats.org/officeDocument/2006/relationships/slideLayout" Target="../slideLayouts/slideLayout128.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9" Type="http://schemas.openxmlformats.org/officeDocument/2006/relationships/slideLayout" Target="../slideLayouts/slideLayout102.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56.xml"/><Relationship Id="rId21" Type="http://schemas.openxmlformats.org/officeDocument/2006/relationships/slideLayout" Target="../slideLayouts/slideLayout151.xml"/><Relationship Id="rId34" Type="http://schemas.openxmlformats.org/officeDocument/2006/relationships/slideLayout" Target="../slideLayouts/slideLayout164.xml"/><Relationship Id="rId42" Type="http://schemas.openxmlformats.org/officeDocument/2006/relationships/slideLayout" Target="../slideLayouts/slideLayout172.xml"/><Relationship Id="rId47" Type="http://schemas.openxmlformats.org/officeDocument/2006/relationships/slideLayout" Target="../slideLayouts/slideLayout177.xml"/><Relationship Id="rId50" Type="http://schemas.openxmlformats.org/officeDocument/2006/relationships/slideLayout" Target="../slideLayouts/slideLayout180.xml"/><Relationship Id="rId55" Type="http://schemas.openxmlformats.org/officeDocument/2006/relationships/slideLayout" Target="../slideLayouts/slideLayout185.xml"/><Relationship Id="rId63" Type="http://schemas.openxmlformats.org/officeDocument/2006/relationships/slideLayout" Target="../slideLayouts/slideLayout193.xml"/><Relationship Id="rId68" Type="http://schemas.openxmlformats.org/officeDocument/2006/relationships/theme" Target="../theme/theme4.xml"/><Relationship Id="rId7" Type="http://schemas.openxmlformats.org/officeDocument/2006/relationships/slideLayout" Target="../slideLayouts/slideLayout13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9" Type="http://schemas.openxmlformats.org/officeDocument/2006/relationships/slideLayout" Target="../slideLayouts/slideLayout159.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37" Type="http://schemas.openxmlformats.org/officeDocument/2006/relationships/slideLayout" Target="../slideLayouts/slideLayout167.xml"/><Relationship Id="rId40" Type="http://schemas.openxmlformats.org/officeDocument/2006/relationships/slideLayout" Target="../slideLayouts/slideLayout170.xml"/><Relationship Id="rId45" Type="http://schemas.openxmlformats.org/officeDocument/2006/relationships/slideLayout" Target="../slideLayouts/slideLayout175.xml"/><Relationship Id="rId53" Type="http://schemas.openxmlformats.org/officeDocument/2006/relationships/slideLayout" Target="../slideLayouts/slideLayout183.xml"/><Relationship Id="rId58" Type="http://schemas.openxmlformats.org/officeDocument/2006/relationships/slideLayout" Target="../slideLayouts/slideLayout188.xml"/><Relationship Id="rId66" Type="http://schemas.openxmlformats.org/officeDocument/2006/relationships/slideLayout" Target="../slideLayouts/slideLayout196.xml"/><Relationship Id="rId5" Type="http://schemas.openxmlformats.org/officeDocument/2006/relationships/slideLayout" Target="../slideLayouts/slideLayout135.xml"/><Relationship Id="rId61" Type="http://schemas.openxmlformats.org/officeDocument/2006/relationships/slideLayout" Target="../slideLayouts/slideLayout191.xml"/><Relationship Id="rId19" Type="http://schemas.openxmlformats.org/officeDocument/2006/relationships/slideLayout" Target="../slideLayouts/slideLayout14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slideLayout" Target="../slideLayouts/slideLayout165.xml"/><Relationship Id="rId43" Type="http://schemas.openxmlformats.org/officeDocument/2006/relationships/slideLayout" Target="../slideLayouts/slideLayout173.xml"/><Relationship Id="rId48" Type="http://schemas.openxmlformats.org/officeDocument/2006/relationships/slideLayout" Target="../slideLayouts/slideLayout178.xml"/><Relationship Id="rId56" Type="http://schemas.openxmlformats.org/officeDocument/2006/relationships/slideLayout" Target="../slideLayouts/slideLayout186.xml"/><Relationship Id="rId64" Type="http://schemas.openxmlformats.org/officeDocument/2006/relationships/slideLayout" Target="../slideLayouts/slideLayout194.xml"/><Relationship Id="rId8" Type="http://schemas.openxmlformats.org/officeDocument/2006/relationships/slideLayout" Target="../slideLayouts/slideLayout138.xml"/><Relationship Id="rId51" Type="http://schemas.openxmlformats.org/officeDocument/2006/relationships/slideLayout" Target="../slideLayouts/slideLayout181.xml"/><Relationship Id="rId3" Type="http://schemas.openxmlformats.org/officeDocument/2006/relationships/slideLayout" Target="../slideLayouts/slideLayout133.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38" Type="http://schemas.openxmlformats.org/officeDocument/2006/relationships/slideLayout" Target="../slideLayouts/slideLayout168.xml"/><Relationship Id="rId46" Type="http://schemas.openxmlformats.org/officeDocument/2006/relationships/slideLayout" Target="../slideLayouts/slideLayout176.xml"/><Relationship Id="rId59" Type="http://schemas.openxmlformats.org/officeDocument/2006/relationships/slideLayout" Target="../slideLayouts/slideLayout189.xml"/><Relationship Id="rId67" Type="http://schemas.openxmlformats.org/officeDocument/2006/relationships/slideLayout" Target="../slideLayouts/slideLayout197.xml"/><Relationship Id="rId20" Type="http://schemas.openxmlformats.org/officeDocument/2006/relationships/slideLayout" Target="../slideLayouts/slideLayout150.xml"/><Relationship Id="rId41" Type="http://schemas.openxmlformats.org/officeDocument/2006/relationships/slideLayout" Target="../slideLayouts/slideLayout171.xml"/><Relationship Id="rId54" Type="http://schemas.openxmlformats.org/officeDocument/2006/relationships/slideLayout" Target="../slideLayouts/slideLayout184.xml"/><Relationship Id="rId62" Type="http://schemas.openxmlformats.org/officeDocument/2006/relationships/slideLayout" Target="../slideLayouts/slideLayout19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36" Type="http://schemas.openxmlformats.org/officeDocument/2006/relationships/slideLayout" Target="../slideLayouts/slideLayout166.xml"/><Relationship Id="rId49" Type="http://schemas.openxmlformats.org/officeDocument/2006/relationships/slideLayout" Target="../slideLayouts/slideLayout179.xml"/><Relationship Id="rId57" Type="http://schemas.openxmlformats.org/officeDocument/2006/relationships/slideLayout" Target="../slideLayouts/slideLayout187.xml"/><Relationship Id="rId10" Type="http://schemas.openxmlformats.org/officeDocument/2006/relationships/slideLayout" Target="../slideLayouts/slideLayout140.xml"/><Relationship Id="rId31" Type="http://schemas.openxmlformats.org/officeDocument/2006/relationships/slideLayout" Target="../slideLayouts/slideLayout161.xml"/><Relationship Id="rId44" Type="http://schemas.openxmlformats.org/officeDocument/2006/relationships/slideLayout" Target="../slideLayouts/slideLayout174.xml"/><Relationship Id="rId52" Type="http://schemas.openxmlformats.org/officeDocument/2006/relationships/slideLayout" Target="../slideLayouts/slideLayout182.xml"/><Relationship Id="rId60" Type="http://schemas.openxmlformats.org/officeDocument/2006/relationships/slideLayout" Target="../slideLayouts/slideLayout190.xml"/><Relationship Id="rId65" Type="http://schemas.openxmlformats.org/officeDocument/2006/relationships/slideLayout" Target="../slideLayouts/slideLayout195.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9" Type="http://schemas.openxmlformats.org/officeDocument/2006/relationships/slideLayout" Target="../slideLayouts/slideLayout169.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23.xml"/><Relationship Id="rId21" Type="http://schemas.openxmlformats.org/officeDocument/2006/relationships/slideLayout" Target="../slideLayouts/slideLayout218.xml"/><Relationship Id="rId42" Type="http://schemas.openxmlformats.org/officeDocument/2006/relationships/slideLayout" Target="../slideLayouts/slideLayout239.xml"/><Relationship Id="rId47" Type="http://schemas.openxmlformats.org/officeDocument/2006/relationships/slideLayout" Target="../slideLayouts/slideLayout244.xml"/><Relationship Id="rId63" Type="http://schemas.openxmlformats.org/officeDocument/2006/relationships/slideLayout" Target="../slideLayouts/slideLayout260.xml"/><Relationship Id="rId68" Type="http://schemas.openxmlformats.org/officeDocument/2006/relationships/slideLayout" Target="../slideLayouts/slideLayout265.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9" Type="http://schemas.openxmlformats.org/officeDocument/2006/relationships/slideLayout" Target="../slideLayouts/slideLayout226.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37" Type="http://schemas.openxmlformats.org/officeDocument/2006/relationships/slideLayout" Target="../slideLayouts/slideLayout234.xml"/><Relationship Id="rId40" Type="http://schemas.openxmlformats.org/officeDocument/2006/relationships/slideLayout" Target="../slideLayouts/slideLayout237.xml"/><Relationship Id="rId45" Type="http://schemas.openxmlformats.org/officeDocument/2006/relationships/slideLayout" Target="../slideLayouts/slideLayout242.xml"/><Relationship Id="rId53" Type="http://schemas.openxmlformats.org/officeDocument/2006/relationships/slideLayout" Target="../slideLayouts/slideLayout250.xml"/><Relationship Id="rId58" Type="http://schemas.openxmlformats.org/officeDocument/2006/relationships/slideLayout" Target="../slideLayouts/slideLayout255.xml"/><Relationship Id="rId66" Type="http://schemas.openxmlformats.org/officeDocument/2006/relationships/slideLayout" Target="../slideLayouts/slideLayout263.xml"/><Relationship Id="rId74" Type="http://schemas.openxmlformats.org/officeDocument/2006/relationships/slideLayout" Target="../slideLayouts/slideLayout271.xml"/><Relationship Id="rId5" Type="http://schemas.openxmlformats.org/officeDocument/2006/relationships/slideLayout" Target="../slideLayouts/slideLayout202.xml"/><Relationship Id="rId61" Type="http://schemas.openxmlformats.org/officeDocument/2006/relationships/slideLayout" Target="../slideLayouts/slideLayout258.xml"/><Relationship Id="rId19" Type="http://schemas.openxmlformats.org/officeDocument/2006/relationships/slideLayout" Target="../slideLayouts/slideLayout21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slideLayout" Target="../slideLayouts/slideLayout232.xml"/><Relationship Id="rId43" Type="http://schemas.openxmlformats.org/officeDocument/2006/relationships/slideLayout" Target="../slideLayouts/slideLayout240.xml"/><Relationship Id="rId48" Type="http://schemas.openxmlformats.org/officeDocument/2006/relationships/slideLayout" Target="../slideLayouts/slideLayout245.xml"/><Relationship Id="rId56" Type="http://schemas.openxmlformats.org/officeDocument/2006/relationships/slideLayout" Target="../slideLayouts/slideLayout253.xml"/><Relationship Id="rId64" Type="http://schemas.openxmlformats.org/officeDocument/2006/relationships/slideLayout" Target="../slideLayouts/slideLayout261.xml"/><Relationship Id="rId69" Type="http://schemas.openxmlformats.org/officeDocument/2006/relationships/slideLayout" Target="../slideLayouts/slideLayout266.xml"/><Relationship Id="rId8" Type="http://schemas.openxmlformats.org/officeDocument/2006/relationships/slideLayout" Target="../slideLayouts/slideLayout205.xml"/><Relationship Id="rId51" Type="http://schemas.openxmlformats.org/officeDocument/2006/relationships/slideLayout" Target="../slideLayouts/slideLayout248.xml"/><Relationship Id="rId72" Type="http://schemas.openxmlformats.org/officeDocument/2006/relationships/slideLayout" Target="../slideLayouts/slideLayout269.xml"/><Relationship Id="rId3" Type="http://schemas.openxmlformats.org/officeDocument/2006/relationships/slideLayout" Target="../slideLayouts/slideLayout200.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38" Type="http://schemas.openxmlformats.org/officeDocument/2006/relationships/slideLayout" Target="../slideLayouts/slideLayout235.xml"/><Relationship Id="rId46" Type="http://schemas.openxmlformats.org/officeDocument/2006/relationships/slideLayout" Target="../slideLayouts/slideLayout243.xml"/><Relationship Id="rId59" Type="http://schemas.openxmlformats.org/officeDocument/2006/relationships/slideLayout" Target="../slideLayouts/slideLayout256.xml"/><Relationship Id="rId67" Type="http://schemas.openxmlformats.org/officeDocument/2006/relationships/slideLayout" Target="../slideLayouts/slideLayout264.xml"/><Relationship Id="rId20" Type="http://schemas.openxmlformats.org/officeDocument/2006/relationships/slideLayout" Target="../slideLayouts/slideLayout217.xml"/><Relationship Id="rId41" Type="http://schemas.openxmlformats.org/officeDocument/2006/relationships/slideLayout" Target="../slideLayouts/slideLayout238.xml"/><Relationship Id="rId54" Type="http://schemas.openxmlformats.org/officeDocument/2006/relationships/slideLayout" Target="../slideLayouts/slideLayout251.xml"/><Relationship Id="rId62" Type="http://schemas.openxmlformats.org/officeDocument/2006/relationships/slideLayout" Target="../slideLayouts/slideLayout259.xml"/><Relationship Id="rId70" Type="http://schemas.openxmlformats.org/officeDocument/2006/relationships/slideLayout" Target="../slideLayouts/slideLayout267.xml"/><Relationship Id="rId75" Type="http://schemas.openxmlformats.org/officeDocument/2006/relationships/theme" Target="../theme/theme5.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36" Type="http://schemas.openxmlformats.org/officeDocument/2006/relationships/slideLayout" Target="../slideLayouts/slideLayout233.xml"/><Relationship Id="rId49" Type="http://schemas.openxmlformats.org/officeDocument/2006/relationships/slideLayout" Target="../slideLayouts/slideLayout246.xml"/><Relationship Id="rId57" Type="http://schemas.openxmlformats.org/officeDocument/2006/relationships/slideLayout" Target="../slideLayouts/slideLayout254.xml"/><Relationship Id="rId10" Type="http://schemas.openxmlformats.org/officeDocument/2006/relationships/slideLayout" Target="../slideLayouts/slideLayout207.xml"/><Relationship Id="rId31" Type="http://schemas.openxmlformats.org/officeDocument/2006/relationships/slideLayout" Target="../slideLayouts/slideLayout228.xml"/><Relationship Id="rId44" Type="http://schemas.openxmlformats.org/officeDocument/2006/relationships/slideLayout" Target="../slideLayouts/slideLayout241.xml"/><Relationship Id="rId52" Type="http://schemas.openxmlformats.org/officeDocument/2006/relationships/slideLayout" Target="../slideLayouts/slideLayout249.xml"/><Relationship Id="rId60" Type="http://schemas.openxmlformats.org/officeDocument/2006/relationships/slideLayout" Target="../slideLayouts/slideLayout257.xml"/><Relationship Id="rId65" Type="http://schemas.openxmlformats.org/officeDocument/2006/relationships/slideLayout" Target="../slideLayouts/slideLayout262.xml"/><Relationship Id="rId73" Type="http://schemas.openxmlformats.org/officeDocument/2006/relationships/slideLayout" Target="../slideLayouts/slideLayout270.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9" Type="http://schemas.openxmlformats.org/officeDocument/2006/relationships/slideLayout" Target="../slideLayouts/slideLayout236.xml"/><Relationship Id="rId34" Type="http://schemas.openxmlformats.org/officeDocument/2006/relationships/slideLayout" Target="../slideLayouts/slideLayout231.xml"/><Relationship Id="rId50" Type="http://schemas.openxmlformats.org/officeDocument/2006/relationships/slideLayout" Target="../slideLayouts/slideLayout247.xml"/><Relationship Id="rId55" Type="http://schemas.openxmlformats.org/officeDocument/2006/relationships/slideLayout" Target="../slideLayouts/slideLayout252.xml"/><Relationship Id="rId7" Type="http://schemas.openxmlformats.org/officeDocument/2006/relationships/slideLayout" Target="../slideLayouts/slideLayout204.xml"/><Relationship Id="rId71" Type="http://schemas.openxmlformats.org/officeDocument/2006/relationships/slideLayout" Target="../slideLayouts/slideLayout268.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97.xml"/><Relationship Id="rId21" Type="http://schemas.openxmlformats.org/officeDocument/2006/relationships/slideLayout" Target="../slideLayouts/slideLayout292.xml"/><Relationship Id="rId42" Type="http://schemas.openxmlformats.org/officeDocument/2006/relationships/slideLayout" Target="../slideLayouts/slideLayout313.xml"/><Relationship Id="rId47" Type="http://schemas.openxmlformats.org/officeDocument/2006/relationships/slideLayout" Target="../slideLayouts/slideLayout318.xml"/><Relationship Id="rId63" Type="http://schemas.openxmlformats.org/officeDocument/2006/relationships/slideLayout" Target="../slideLayouts/slideLayout334.xml"/><Relationship Id="rId68" Type="http://schemas.openxmlformats.org/officeDocument/2006/relationships/slideLayout" Target="../slideLayouts/slideLayout339.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9" Type="http://schemas.openxmlformats.org/officeDocument/2006/relationships/slideLayout" Target="../slideLayouts/slideLayout300.xml"/><Relationship Id="rId11" Type="http://schemas.openxmlformats.org/officeDocument/2006/relationships/slideLayout" Target="../slideLayouts/slideLayout282.xml"/><Relationship Id="rId24" Type="http://schemas.openxmlformats.org/officeDocument/2006/relationships/slideLayout" Target="../slideLayouts/slideLayout295.xml"/><Relationship Id="rId32" Type="http://schemas.openxmlformats.org/officeDocument/2006/relationships/slideLayout" Target="../slideLayouts/slideLayout303.xml"/><Relationship Id="rId37" Type="http://schemas.openxmlformats.org/officeDocument/2006/relationships/slideLayout" Target="../slideLayouts/slideLayout308.xml"/><Relationship Id="rId40" Type="http://schemas.openxmlformats.org/officeDocument/2006/relationships/slideLayout" Target="../slideLayouts/slideLayout311.xml"/><Relationship Id="rId45" Type="http://schemas.openxmlformats.org/officeDocument/2006/relationships/slideLayout" Target="../slideLayouts/slideLayout316.xml"/><Relationship Id="rId53" Type="http://schemas.openxmlformats.org/officeDocument/2006/relationships/slideLayout" Target="../slideLayouts/slideLayout324.xml"/><Relationship Id="rId58" Type="http://schemas.openxmlformats.org/officeDocument/2006/relationships/slideLayout" Target="../slideLayouts/slideLayout329.xml"/><Relationship Id="rId66" Type="http://schemas.openxmlformats.org/officeDocument/2006/relationships/slideLayout" Target="../slideLayouts/slideLayout337.xml"/><Relationship Id="rId74" Type="http://schemas.openxmlformats.org/officeDocument/2006/relationships/slideLayout" Target="../slideLayouts/slideLayout345.xml"/><Relationship Id="rId5" Type="http://schemas.openxmlformats.org/officeDocument/2006/relationships/slideLayout" Target="../slideLayouts/slideLayout276.xml"/><Relationship Id="rId61" Type="http://schemas.openxmlformats.org/officeDocument/2006/relationships/slideLayout" Target="../slideLayouts/slideLayout332.xml"/><Relationship Id="rId19" Type="http://schemas.openxmlformats.org/officeDocument/2006/relationships/slideLayout" Target="../slideLayouts/slideLayout290.xml"/><Relationship Id="rId14" Type="http://schemas.openxmlformats.org/officeDocument/2006/relationships/slideLayout" Target="../slideLayouts/slideLayout285.xml"/><Relationship Id="rId22" Type="http://schemas.openxmlformats.org/officeDocument/2006/relationships/slideLayout" Target="../slideLayouts/slideLayout293.xml"/><Relationship Id="rId27" Type="http://schemas.openxmlformats.org/officeDocument/2006/relationships/slideLayout" Target="../slideLayouts/slideLayout298.xml"/><Relationship Id="rId30" Type="http://schemas.openxmlformats.org/officeDocument/2006/relationships/slideLayout" Target="../slideLayouts/slideLayout301.xml"/><Relationship Id="rId35" Type="http://schemas.openxmlformats.org/officeDocument/2006/relationships/slideLayout" Target="../slideLayouts/slideLayout306.xml"/><Relationship Id="rId43" Type="http://schemas.openxmlformats.org/officeDocument/2006/relationships/slideLayout" Target="../slideLayouts/slideLayout314.xml"/><Relationship Id="rId48" Type="http://schemas.openxmlformats.org/officeDocument/2006/relationships/slideLayout" Target="../slideLayouts/slideLayout319.xml"/><Relationship Id="rId56" Type="http://schemas.openxmlformats.org/officeDocument/2006/relationships/slideLayout" Target="../slideLayouts/slideLayout327.xml"/><Relationship Id="rId64" Type="http://schemas.openxmlformats.org/officeDocument/2006/relationships/slideLayout" Target="../slideLayouts/slideLayout335.xml"/><Relationship Id="rId69" Type="http://schemas.openxmlformats.org/officeDocument/2006/relationships/slideLayout" Target="../slideLayouts/slideLayout340.xml"/><Relationship Id="rId8" Type="http://schemas.openxmlformats.org/officeDocument/2006/relationships/slideLayout" Target="../slideLayouts/slideLayout279.xml"/><Relationship Id="rId51" Type="http://schemas.openxmlformats.org/officeDocument/2006/relationships/slideLayout" Target="../slideLayouts/slideLayout322.xml"/><Relationship Id="rId72" Type="http://schemas.openxmlformats.org/officeDocument/2006/relationships/slideLayout" Target="../slideLayouts/slideLayout343.xml"/><Relationship Id="rId3" Type="http://schemas.openxmlformats.org/officeDocument/2006/relationships/slideLayout" Target="../slideLayouts/slideLayout274.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5" Type="http://schemas.openxmlformats.org/officeDocument/2006/relationships/slideLayout" Target="../slideLayouts/slideLayout296.xml"/><Relationship Id="rId33" Type="http://schemas.openxmlformats.org/officeDocument/2006/relationships/slideLayout" Target="../slideLayouts/slideLayout304.xml"/><Relationship Id="rId38" Type="http://schemas.openxmlformats.org/officeDocument/2006/relationships/slideLayout" Target="../slideLayouts/slideLayout309.xml"/><Relationship Id="rId46" Type="http://schemas.openxmlformats.org/officeDocument/2006/relationships/slideLayout" Target="../slideLayouts/slideLayout317.xml"/><Relationship Id="rId59" Type="http://schemas.openxmlformats.org/officeDocument/2006/relationships/slideLayout" Target="../slideLayouts/slideLayout330.xml"/><Relationship Id="rId67" Type="http://schemas.openxmlformats.org/officeDocument/2006/relationships/slideLayout" Target="../slideLayouts/slideLayout338.xml"/><Relationship Id="rId20" Type="http://schemas.openxmlformats.org/officeDocument/2006/relationships/slideLayout" Target="../slideLayouts/slideLayout291.xml"/><Relationship Id="rId41" Type="http://schemas.openxmlformats.org/officeDocument/2006/relationships/slideLayout" Target="../slideLayouts/slideLayout312.xml"/><Relationship Id="rId54" Type="http://schemas.openxmlformats.org/officeDocument/2006/relationships/slideLayout" Target="../slideLayouts/slideLayout325.xml"/><Relationship Id="rId62" Type="http://schemas.openxmlformats.org/officeDocument/2006/relationships/slideLayout" Target="../slideLayouts/slideLayout333.xml"/><Relationship Id="rId70" Type="http://schemas.openxmlformats.org/officeDocument/2006/relationships/slideLayout" Target="../slideLayouts/slideLayout341.xml"/><Relationship Id="rId75" Type="http://schemas.openxmlformats.org/officeDocument/2006/relationships/slideLayout" Target="../slideLayouts/slideLayout346.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5" Type="http://schemas.openxmlformats.org/officeDocument/2006/relationships/slideLayout" Target="../slideLayouts/slideLayout286.xml"/><Relationship Id="rId23" Type="http://schemas.openxmlformats.org/officeDocument/2006/relationships/slideLayout" Target="../slideLayouts/slideLayout294.xml"/><Relationship Id="rId28" Type="http://schemas.openxmlformats.org/officeDocument/2006/relationships/slideLayout" Target="../slideLayouts/slideLayout299.xml"/><Relationship Id="rId36" Type="http://schemas.openxmlformats.org/officeDocument/2006/relationships/slideLayout" Target="../slideLayouts/slideLayout307.xml"/><Relationship Id="rId49" Type="http://schemas.openxmlformats.org/officeDocument/2006/relationships/slideLayout" Target="../slideLayouts/slideLayout320.xml"/><Relationship Id="rId57" Type="http://schemas.openxmlformats.org/officeDocument/2006/relationships/slideLayout" Target="../slideLayouts/slideLayout328.xml"/><Relationship Id="rId10" Type="http://schemas.openxmlformats.org/officeDocument/2006/relationships/slideLayout" Target="../slideLayouts/slideLayout281.xml"/><Relationship Id="rId31" Type="http://schemas.openxmlformats.org/officeDocument/2006/relationships/slideLayout" Target="../slideLayouts/slideLayout302.xml"/><Relationship Id="rId44" Type="http://schemas.openxmlformats.org/officeDocument/2006/relationships/slideLayout" Target="../slideLayouts/slideLayout315.xml"/><Relationship Id="rId52" Type="http://schemas.openxmlformats.org/officeDocument/2006/relationships/slideLayout" Target="../slideLayouts/slideLayout323.xml"/><Relationship Id="rId60" Type="http://schemas.openxmlformats.org/officeDocument/2006/relationships/slideLayout" Target="../slideLayouts/slideLayout331.xml"/><Relationship Id="rId65" Type="http://schemas.openxmlformats.org/officeDocument/2006/relationships/slideLayout" Target="../slideLayouts/slideLayout336.xml"/><Relationship Id="rId73" Type="http://schemas.openxmlformats.org/officeDocument/2006/relationships/slideLayout" Target="../slideLayouts/slideLayout344.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39" Type="http://schemas.openxmlformats.org/officeDocument/2006/relationships/slideLayout" Target="../slideLayouts/slideLayout310.xml"/><Relationship Id="rId34" Type="http://schemas.openxmlformats.org/officeDocument/2006/relationships/slideLayout" Target="../slideLayouts/slideLayout305.xml"/><Relationship Id="rId50" Type="http://schemas.openxmlformats.org/officeDocument/2006/relationships/slideLayout" Target="../slideLayouts/slideLayout321.xml"/><Relationship Id="rId55" Type="http://schemas.openxmlformats.org/officeDocument/2006/relationships/slideLayout" Target="../slideLayouts/slideLayout326.xml"/><Relationship Id="rId76" Type="http://schemas.openxmlformats.org/officeDocument/2006/relationships/theme" Target="../theme/theme6.xml"/><Relationship Id="rId7" Type="http://schemas.openxmlformats.org/officeDocument/2006/relationships/slideLayout" Target="../slideLayouts/slideLayout278.xml"/><Relationship Id="rId71" Type="http://schemas.openxmlformats.org/officeDocument/2006/relationships/slideLayout" Target="../slideLayouts/slideLayout3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ED6B15E-E004-432E-B802-B0603540B5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F13CFDF6-D067-4E1A-B260-4071A448B2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5857A86-62CB-4304-9AEB-7A4BB7BF6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0B502B-AE68-4557-B37D-C0BDDAADB5C4}" type="datetimeFigureOut">
              <a:rPr lang="de-DE" smtClean="0"/>
              <a:t>13.02.2023</a:t>
            </a:fld>
            <a:endParaRPr lang="de-DE"/>
          </a:p>
        </p:txBody>
      </p:sp>
      <p:sp>
        <p:nvSpPr>
          <p:cNvPr id="5" name="Fußzeilenplatzhalter 4">
            <a:extLst>
              <a:ext uri="{FF2B5EF4-FFF2-40B4-BE49-F238E27FC236}">
                <a16:creationId xmlns:a16="http://schemas.microsoft.com/office/drawing/2014/main" id="{FDC48AFF-87CA-4C69-87A0-53A74DB6B3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34941FE1-56FB-4E0A-A045-ECC1DA363C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090C1B-7457-4F56-B44D-58B763411F0E}" type="slidenum">
              <a:rPr lang="de-DE" smtClean="0"/>
              <a:t>‹Nr.›</a:t>
            </a:fld>
            <a:endParaRPr lang="de-DE"/>
          </a:p>
        </p:txBody>
      </p:sp>
    </p:spTree>
    <p:extLst>
      <p:ext uri="{BB962C8B-B14F-4D97-AF65-F5344CB8AC3E}">
        <p14:creationId xmlns:p14="http://schemas.microsoft.com/office/powerpoint/2010/main" val="212316910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5091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50" r:id="rId3"/>
    <p:sldLayoutId id="2147483751" r:id="rId4"/>
    <p:sldLayoutId id="2147483753" r:id="rId5"/>
    <p:sldLayoutId id="2147483756" r:id="rId6"/>
    <p:sldLayoutId id="2147483758" r:id="rId7"/>
    <p:sldLayoutId id="2147483761" r:id="rId8"/>
    <p:sldLayoutId id="2147483763" r:id="rId9"/>
    <p:sldLayoutId id="2147483764" r:id="rId10"/>
    <p:sldLayoutId id="2147483765" r:id="rId11"/>
    <p:sldLayoutId id="2147483766" r:id="rId12"/>
    <p:sldLayoutId id="2147483767" r:id="rId13"/>
    <p:sldLayoutId id="2147483768" r:id="rId14"/>
    <p:sldLayoutId id="2147483769" r:id="rId15"/>
    <p:sldLayoutId id="2147483771" r:id="rId16"/>
    <p:sldLayoutId id="2147483772" r:id="rId17"/>
    <p:sldLayoutId id="2147483773" r:id="rId18"/>
    <p:sldLayoutId id="2147483774" r:id="rId19"/>
    <p:sldLayoutId id="2147483775" r:id="rId20"/>
    <p:sldLayoutId id="2147483776" r:id="rId21"/>
    <p:sldLayoutId id="2147483777"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234685"/>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 id="2147483841" r:id="rId33"/>
    <p:sldLayoutId id="2147483842" r:id="rId34"/>
    <p:sldLayoutId id="2147483843" r:id="rId35"/>
    <p:sldLayoutId id="2147483844" r:id="rId36"/>
    <p:sldLayoutId id="2147483845" r:id="rId37"/>
    <p:sldLayoutId id="2147483846" r:id="rId38"/>
    <p:sldLayoutId id="2147483847" r:id="rId39"/>
    <p:sldLayoutId id="2147483848" r:id="rId40"/>
    <p:sldLayoutId id="2147483849" r:id="rId41"/>
    <p:sldLayoutId id="2147483850" r:id="rId42"/>
    <p:sldLayoutId id="2147483851" r:id="rId43"/>
    <p:sldLayoutId id="2147483852" r:id="rId44"/>
    <p:sldLayoutId id="2147483853" r:id="rId45"/>
    <p:sldLayoutId id="2147483854" r:id="rId46"/>
    <p:sldLayoutId id="2147483855" r:id="rId47"/>
    <p:sldLayoutId id="2147483856" r:id="rId48"/>
    <p:sldLayoutId id="2147483857" r:id="rId49"/>
    <p:sldLayoutId id="2147483858" r:id="rId50"/>
    <p:sldLayoutId id="2147483859" r:id="rId51"/>
    <p:sldLayoutId id="2147483860" r:id="rId52"/>
    <p:sldLayoutId id="2147483861" r:id="rId53"/>
    <p:sldLayoutId id="2147483862" r:id="rId54"/>
    <p:sldLayoutId id="2147483863" r:id="rId55"/>
    <p:sldLayoutId id="2147483864" r:id="rId56"/>
    <p:sldLayoutId id="2147483865" r:id="rId57"/>
    <p:sldLayoutId id="2147483866" r:id="rId58"/>
    <p:sldLayoutId id="2147483867" r:id="rId59"/>
    <p:sldLayoutId id="2147483868" r:id="rId60"/>
    <p:sldLayoutId id="2147483869" r:id="rId61"/>
    <p:sldLayoutId id="2147483870" r:id="rId62"/>
    <p:sldLayoutId id="2147483871" r:id="rId63"/>
    <p:sldLayoutId id="2147483872" r:id="rId64"/>
    <p:sldLayoutId id="2147483873" r:id="rId65"/>
    <p:sldLayoutId id="2147483874" r:id="rId66"/>
    <p:sldLayoutId id="2147483875" r:id="rId6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673766"/>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 id="2147483912" r:id="rId36"/>
    <p:sldLayoutId id="2147483913" r:id="rId37"/>
    <p:sldLayoutId id="2147483914" r:id="rId38"/>
    <p:sldLayoutId id="2147483915" r:id="rId39"/>
    <p:sldLayoutId id="2147483916" r:id="rId40"/>
    <p:sldLayoutId id="2147483917" r:id="rId41"/>
    <p:sldLayoutId id="2147483918" r:id="rId42"/>
    <p:sldLayoutId id="2147483919" r:id="rId43"/>
    <p:sldLayoutId id="2147483920" r:id="rId44"/>
    <p:sldLayoutId id="2147483921" r:id="rId45"/>
    <p:sldLayoutId id="2147483922" r:id="rId46"/>
    <p:sldLayoutId id="2147483923" r:id="rId47"/>
    <p:sldLayoutId id="2147483924" r:id="rId48"/>
    <p:sldLayoutId id="2147483925" r:id="rId49"/>
    <p:sldLayoutId id="2147483926" r:id="rId50"/>
    <p:sldLayoutId id="2147483927" r:id="rId51"/>
    <p:sldLayoutId id="2147483928" r:id="rId52"/>
    <p:sldLayoutId id="2147483929" r:id="rId53"/>
    <p:sldLayoutId id="2147483930" r:id="rId54"/>
    <p:sldLayoutId id="2147483931" r:id="rId55"/>
    <p:sldLayoutId id="2147483932" r:id="rId56"/>
    <p:sldLayoutId id="2147483933" r:id="rId57"/>
    <p:sldLayoutId id="2147483934" r:id="rId58"/>
    <p:sldLayoutId id="2147483935" r:id="rId59"/>
    <p:sldLayoutId id="2147483936" r:id="rId60"/>
    <p:sldLayoutId id="2147483937" r:id="rId61"/>
    <p:sldLayoutId id="2147483938" r:id="rId62"/>
    <p:sldLayoutId id="2147483939" r:id="rId63"/>
    <p:sldLayoutId id="2147483940" r:id="rId64"/>
    <p:sldLayoutId id="2147483941" r:id="rId65"/>
    <p:sldLayoutId id="2147483942" r:id="rId66"/>
    <p:sldLayoutId id="2147483943" r:id="rId6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861241318"/>
      </p:ext>
    </p:extLst>
  </p:cSld>
  <p:clrMap bg1="lt1" tx1="dk1" bg2="dk2" tx2="lt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 id="2147483962" r:id="rId18"/>
    <p:sldLayoutId id="2147483963" r:id="rId19"/>
    <p:sldLayoutId id="2147483964" r:id="rId20"/>
    <p:sldLayoutId id="2147483965" r:id="rId21"/>
    <p:sldLayoutId id="2147483966" r:id="rId22"/>
    <p:sldLayoutId id="2147483967" r:id="rId23"/>
    <p:sldLayoutId id="2147483968" r:id="rId24"/>
    <p:sldLayoutId id="2147483969" r:id="rId25"/>
    <p:sldLayoutId id="2147483970" r:id="rId26"/>
    <p:sldLayoutId id="2147483971" r:id="rId27"/>
    <p:sldLayoutId id="2147483972" r:id="rId28"/>
    <p:sldLayoutId id="2147483973" r:id="rId29"/>
    <p:sldLayoutId id="2147483974" r:id="rId30"/>
    <p:sldLayoutId id="2147483975" r:id="rId31"/>
    <p:sldLayoutId id="2147483976" r:id="rId32"/>
    <p:sldLayoutId id="2147483977" r:id="rId33"/>
    <p:sldLayoutId id="2147483978" r:id="rId34"/>
    <p:sldLayoutId id="2147483979" r:id="rId35"/>
    <p:sldLayoutId id="2147483980" r:id="rId36"/>
    <p:sldLayoutId id="2147483981" r:id="rId37"/>
    <p:sldLayoutId id="2147483982" r:id="rId38"/>
    <p:sldLayoutId id="2147483983" r:id="rId39"/>
    <p:sldLayoutId id="2147483984" r:id="rId40"/>
    <p:sldLayoutId id="2147483985" r:id="rId41"/>
    <p:sldLayoutId id="2147483986" r:id="rId42"/>
    <p:sldLayoutId id="2147483987" r:id="rId43"/>
    <p:sldLayoutId id="2147483988" r:id="rId44"/>
    <p:sldLayoutId id="2147483989" r:id="rId45"/>
    <p:sldLayoutId id="2147483990" r:id="rId46"/>
    <p:sldLayoutId id="2147483991" r:id="rId47"/>
    <p:sldLayoutId id="2147483992" r:id="rId48"/>
    <p:sldLayoutId id="2147483993" r:id="rId49"/>
    <p:sldLayoutId id="2147483994" r:id="rId50"/>
    <p:sldLayoutId id="2147483995" r:id="rId51"/>
    <p:sldLayoutId id="2147483996" r:id="rId52"/>
    <p:sldLayoutId id="2147483997" r:id="rId53"/>
    <p:sldLayoutId id="2147483998" r:id="rId54"/>
    <p:sldLayoutId id="2147483999" r:id="rId55"/>
    <p:sldLayoutId id="2147484000" r:id="rId56"/>
    <p:sldLayoutId id="2147484001" r:id="rId57"/>
    <p:sldLayoutId id="2147484002" r:id="rId58"/>
    <p:sldLayoutId id="2147484003" r:id="rId59"/>
    <p:sldLayoutId id="2147484004" r:id="rId60"/>
    <p:sldLayoutId id="2147484005" r:id="rId61"/>
    <p:sldLayoutId id="2147484006" r:id="rId62"/>
    <p:sldLayoutId id="2147484007" r:id="rId63"/>
    <p:sldLayoutId id="2147484008" r:id="rId64"/>
    <p:sldLayoutId id="2147484009" r:id="rId65"/>
    <p:sldLayoutId id="2147484010" r:id="rId66"/>
    <p:sldLayoutId id="2147484011" r:id="rId67"/>
    <p:sldLayoutId id="2147484012" r:id="rId68"/>
    <p:sldLayoutId id="2147484013" r:id="rId69"/>
    <p:sldLayoutId id="2147484014" r:id="rId70"/>
    <p:sldLayoutId id="2147484015" r:id="rId71"/>
    <p:sldLayoutId id="2147484016" r:id="rId72"/>
    <p:sldLayoutId id="2147484017" r:id="rId73"/>
    <p:sldLayoutId id="2147484018" r:id="rId7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1104158520"/>
      </p:ext>
    </p:extLst>
  </p:cSld>
  <p:clrMap bg1="lt1" tx1="dk1" bg2="dk2" tx2="lt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 id="2147484031" r:id="rId12"/>
    <p:sldLayoutId id="2147484032" r:id="rId13"/>
    <p:sldLayoutId id="2147484033" r:id="rId14"/>
    <p:sldLayoutId id="2147484034" r:id="rId15"/>
    <p:sldLayoutId id="2147484035" r:id="rId16"/>
    <p:sldLayoutId id="2147484036" r:id="rId17"/>
    <p:sldLayoutId id="2147484037" r:id="rId18"/>
    <p:sldLayoutId id="2147484038" r:id="rId19"/>
    <p:sldLayoutId id="2147484039" r:id="rId20"/>
    <p:sldLayoutId id="2147484040" r:id="rId21"/>
    <p:sldLayoutId id="2147484041" r:id="rId22"/>
    <p:sldLayoutId id="2147484042" r:id="rId23"/>
    <p:sldLayoutId id="2147484043" r:id="rId24"/>
    <p:sldLayoutId id="2147484044" r:id="rId25"/>
    <p:sldLayoutId id="2147484045" r:id="rId26"/>
    <p:sldLayoutId id="2147484046" r:id="rId27"/>
    <p:sldLayoutId id="2147484047" r:id="rId28"/>
    <p:sldLayoutId id="2147484048" r:id="rId29"/>
    <p:sldLayoutId id="2147484049" r:id="rId30"/>
    <p:sldLayoutId id="2147484050" r:id="rId31"/>
    <p:sldLayoutId id="2147484051" r:id="rId32"/>
    <p:sldLayoutId id="2147484052" r:id="rId33"/>
    <p:sldLayoutId id="2147484053" r:id="rId34"/>
    <p:sldLayoutId id="2147484054" r:id="rId35"/>
    <p:sldLayoutId id="2147484055" r:id="rId36"/>
    <p:sldLayoutId id="2147484056" r:id="rId37"/>
    <p:sldLayoutId id="2147484057" r:id="rId38"/>
    <p:sldLayoutId id="2147484058" r:id="rId39"/>
    <p:sldLayoutId id="2147484059" r:id="rId40"/>
    <p:sldLayoutId id="2147484060" r:id="rId41"/>
    <p:sldLayoutId id="2147484061" r:id="rId42"/>
    <p:sldLayoutId id="2147484062" r:id="rId43"/>
    <p:sldLayoutId id="2147484063" r:id="rId44"/>
    <p:sldLayoutId id="2147484064" r:id="rId45"/>
    <p:sldLayoutId id="2147484065" r:id="rId46"/>
    <p:sldLayoutId id="2147484066" r:id="rId47"/>
    <p:sldLayoutId id="2147484067" r:id="rId48"/>
    <p:sldLayoutId id="2147484068" r:id="rId49"/>
    <p:sldLayoutId id="2147484069" r:id="rId50"/>
    <p:sldLayoutId id="2147484070" r:id="rId51"/>
    <p:sldLayoutId id="2147484071" r:id="rId52"/>
    <p:sldLayoutId id="2147484072" r:id="rId53"/>
    <p:sldLayoutId id="2147484073" r:id="rId54"/>
    <p:sldLayoutId id="2147484074" r:id="rId55"/>
    <p:sldLayoutId id="2147484075" r:id="rId56"/>
    <p:sldLayoutId id="2147484076" r:id="rId57"/>
    <p:sldLayoutId id="2147484077" r:id="rId58"/>
    <p:sldLayoutId id="2147484078" r:id="rId59"/>
    <p:sldLayoutId id="2147484079" r:id="rId60"/>
    <p:sldLayoutId id="2147484080" r:id="rId61"/>
    <p:sldLayoutId id="2147484081" r:id="rId62"/>
    <p:sldLayoutId id="2147484082" r:id="rId63"/>
    <p:sldLayoutId id="2147484083" r:id="rId64"/>
    <p:sldLayoutId id="2147484084" r:id="rId65"/>
    <p:sldLayoutId id="2147484085" r:id="rId66"/>
    <p:sldLayoutId id="2147484086" r:id="rId67"/>
    <p:sldLayoutId id="2147484087" r:id="rId68"/>
    <p:sldLayoutId id="2147484088" r:id="rId69"/>
    <p:sldLayoutId id="2147484089" r:id="rId70"/>
    <p:sldLayoutId id="2147484090" r:id="rId71"/>
    <p:sldLayoutId id="2147484091" r:id="rId72"/>
    <p:sldLayoutId id="2147484092" r:id="rId73"/>
    <p:sldLayoutId id="2147484093" r:id="rId74"/>
    <p:sldLayoutId id="2147484094" r:id="rId7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8.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6.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8.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0.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98.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6.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68.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8.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8.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6.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0.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37.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73.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6.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 Id="rId4" Type="http://schemas.openxmlformats.org/officeDocument/2006/relationships/image" Target="../media/image26.jpe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6.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6.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76.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1.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6.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68.xml"/><Relationship Id="rId4" Type="http://schemas.openxmlformats.org/officeDocument/2006/relationships/image" Target="../media/image29.jp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6.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6.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71.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1.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1.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76.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6.xml"/></Relationships>
</file>

<file path=ppt/slides/_rels/slide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9.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6.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6.xml"/></Relationships>
</file>

<file path=ppt/slides/_rels/slide5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74.xml"/><Relationship Id="rId5" Type="http://schemas.openxmlformats.org/officeDocument/2006/relationships/image" Target="../media/image15.png"/><Relationship Id="rId4" Type="http://schemas.openxmlformats.org/officeDocument/2006/relationships/image" Target="../media/image20.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76.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71.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6.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6.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71.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76.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7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4.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6.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01.xml"/><Relationship Id="rId5" Type="http://schemas.openxmlformats.org/officeDocument/2006/relationships/image" Target="../media/image5.jpg"/><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41.jp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94"/>
            <a:ext cx="12192000" cy="6882384"/>
          </a:xfrm>
          <a:prstGeom prst="rect">
            <a:avLst/>
          </a:prstGeom>
        </p:spPr>
      </p:pic>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8" name="Gruppieren 7">
            <a:extLst>
              <a:ext uri="{FF2B5EF4-FFF2-40B4-BE49-F238E27FC236}">
                <a16:creationId xmlns:a16="http://schemas.microsoft.com/office/drawing/2014/main" id="{1EA3564D-FCD3-4985-BD27-E2BC2590A3B2}"/>
              </a:ext>
            </a:extLst>
          </p:cNvPr>
          <p:cNvGrpSpPr/>
          <p:nvPr/>
        </p:nvGrpSpPr>
        <p:grpSpPr>
          <a:xfrm>
            <a:off x="2683705" y="3704944"/>
            <a:ext cx="5905995" cy="1566097"/>
            <a:chOff x="544513" y="1948611"/>
            <a:chExt cx="5905995" cy="1566097"/>
          </a:xfrm>
        </p:grpSpPr>
        <p:sp>
          <p:nvSpPr>
            <p:cNvPr id="9" name="Rechteck 8">
              <a:extLst>
                <a:ext uri="{FF2B5EF4-FFF2-40B4-BE49-F238E27FC236}">
                  <a16:creationId xmlns:a16="http://schemas.microsoft.com/office/drawing/2014/main" id="{151C7BAD-C866-45EE-A5A5-4445B8333253}"/>
                </a:ext>
              </a:extLst>
            </p:cNvPr>
            <p:cNvSpPr/>
            <p:nvPr/>
          </p:nvSpPr>
          <p:spPr>
            <a:xfrm>
              <a:off x="544513" y="1948611"/>
              <a:ext cx="5905995"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Einführung in </a:t>
              </a:r>
              <a:r>
                <a:rPr kumimoji="0" lang="de-DE" sz="3600" b="1" i="0" u="none" strike="noStrike" kern="1200" cap="none" spc="0" normalizeH="0" baseline="0" noProof="0" dirty="0" err="1">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Kubernetes</a:t>
              </a:r>
              <a:endPar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endParaRPr>
            </a:p>
          </p:txBody>
        </p:sp>
        <p:sp>
          <p:nvSpPr>
            <p:cNvPr id="11" name="Rechteck 10">
              <a:extLst>
                <a:ext uri="{FF2B5EF4-FFF2-40B4-BE49-F238E27FC236}">
                  <a16:creationId xmlns:a16="http://schemas.microsoft.com/office/drawing/2014/main" id="{EAD39B0F-0C26-475E-A9CF-93866908AA29}"/>
                </a:ext>
              </a:extLst>
            </p:cNvPr>
            <p:cNvSpPr/>
            <p:nvPr/>
          </p:nvSpPr>
          <p:spPr>
            <a:xfrm>
              <a:off x="544513" y="2742601"/>
              <a:ext cx="1367197"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08000" rIns="108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Tag 2</a:t>
              </a:r>
            </a:p>
          </p:txBody>
        </p:sp>
      </p:grpSp>
    </p:spTree>
    <p:extLst>
      <p:ext uri="{BB962C8B-B14F-4D97-AF65-F5344CB8AC3E}">
        <p14:creationId xmlns:p14="http://schemas.microsoft.com/office/powerpoint/2010/main" val="1630670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Managed Kubernetes von Medialine (2022)">
            <a:extLst>
              <a:ext uri="{FF2B5EF4-FFF2-40B4-BE49-F238E27FC236}">
                <a16:creationId xmlns:a16="http://schemas.microsoft.com/office/drawing/2014/main" id="{3D9970DE-05C8-B7EA-9B58-725E89FC3CF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61839"/>
            <a:ext cx="10905066" cy="5534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520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Understanding Kubernetes Architecture and Its Use Cases">
            <a:extLst>
              <a:ext uri="{FF2B5EF4-FFF2-40B4-BE49-F238E27FC236}">
                <a16:creationId xmlns:a16="http://schemas.microsoft.com/office/drawing/2014/main" id="{115D4E67-1848-8391-D520-C500CD6722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88091"/>
            <a:ext cx="10905066" cy="5481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434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3054041"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err="1">
                <a:ln>
                  <a:noFill/>
                </a:ln>
                <a:solidFill>
                  <a:srgbClr val="000000"/>
                </a:solidFill>
                <a:effectLst/>
                <a:uLnTx/>
                <a:uFillTx/>
                <a:latin typeface="Bebas Neue" charset="0"/>
                <a:ea typeface="Bebas Neue" charset="0"/>
                <a:cs typeface="Bebas Neue" charset="0"/>
                <a:sym typeface="Arial"/>
              </a:rPr>
              <a:t>Kubernetes</a:t>
            </a: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 Grundlagen</a:t>
            </a:r>
          </a:p>
        </p:txBody>
      </p:sp>
      <p:sp>
        <p:nvSpPr>
          <p:cNvPr id="8" name="TextBox 7"/>
          <p:cNvSpPr txBox="1"/>
          <p:nvPr/>
        </p:nvSpPr>
        <p:spPr>
          <a:xfrm>
            <a:off x="585050" y="3969308"/>
            <a:ext cx="3118270" cy="67499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Vorstellung der Ressourcen für Anwender</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92D559A4-655C-8E3A-0BB8-327376C9593E}"/>
              </a:ext>
            </a:extLst>
          </p:cNvPr>
          <p:cNvPicPr>
            <a:picLocks noGrp="1" noChangeAspect="1"/>
          </p:cNvPicPr>
          <p:nvPr>
            <p:ph type="pic" sz="quarter" idx="10"/>
          </p:nvPr>
        </p:nvPicPr>
        <p:blipFill rotWithShape="1">
          <a:blip r:embed="rId3"/>
          <a:srcRect l="605" t="-6856" r="7358" b="-6856"/>
          <a:stretch/>
        </p:blipFill>
        <p:spPr>
          <a:xfrm>
            <a:off x="4702175" y="0"/>
            <a:ext cx="7489825" cy="6858000"/>
          </a:xfrm>
          <a:solidFill>
            <a:schemeClr val="bg1"/>
          </a:solidFill>
        </p:spPr>
      </p:pic>
    </p:spTree>
    <p:extLst>
      <p:ext uri="{BB962C8B-B14F-4D97-AF65-F5344CB8AC3E}">
        <p14:creationId xmlns:p14="http://schemas.microsoft.com/office/powerpoint/2010/main" val="323520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5615946" y="1316765"/>
            <a:ext cx="2985036" cy="2400267"/>
            <a:chOff x="4211960" y="987574"/>
            <a:chExt cx="2238777" cy="1800200"/>
          </a:xfrm>
        </p:grpSpPr>
        <p:sp>
          <p:nvSpPr>
            <p:cNvPr id="7" name="Прямоугольник 6"/>
            <p:cNvSpPr/>
            <p:nvPr/>
          </p:nvSpPr>
          <p:spPr>
            <a:xfrm>
              <a:off x="4211960"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Прямоугольник 7"/>
            <p:cNvSpPr/>
            <p:nvPr/>
          </p:nvSpPr>
          <p:spPr>
            <a:xfrm>
              <a:off x="4211960"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9" name="TextBox 8"/>
            <p:cNvSpPr txBox="1"/>
            <p:nvPr/>
          </p:nvSpPr>
          <p:spPr>
            <a:xfrm>
              <a:off x="4273033" y="1290891"/>
              <a:ext cx="489557"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Google</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0" name="TextBox 9"/>
            <p:cNvSpPr txBox="1"/>
            <p:nvPr/>
          </p:nvSpPr>
          <p:spPr>
            <a:xfrm>
              <a:off x="4283698" y="1585146"/>
              <a:ext cx="2088502" cy="11042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Wie mit allen Themen in der Informatik ist die Verwendung von Google eine gute und solide Möglichkeit Ressourcen genau zu strukturieren und Informationen zu sammeln.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Google ist dabei auch der beste Weg andere Ressourcen zu finden.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1" name="TextBox 10"/>
            <p:cNvSpPr txBox="1"/>
            <p:nvPr/>
          </p:nvSpPr>
          <p:spPr>
            <a:xfrm>
              <a:off x="5940152"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3" name="Группа 2"/>
          <p:cNvGrpSpPr/>
          <p:nvPr/>
        </p:nvGrpSpPr>
        <p:grpSpPr>
          <a:xfrm>
            <a:off x="8889014" y="1316765"/>
            <a:ext cx="2985036" cy="2400267"/>
            <a:chOff x="6666761" y="987574"/>
            <a:chExt cx="2238777" cy="1800200"/>
          </a:xfrm>
        </p:grpSpPr>
        <p:sp>
          <p:nvSpPr>
            <p:cNvPr id="12" name="Прямоугольник 11"/>
            <p:cNvSpPr/>
            <p:nvPr/>
          </p:nvSpPr>
          <p:spPr>
            <a:xfrm>
              <a:off x="6666761"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3" name="Прямоугольник 12"/>
            <p:cNvSpPr/>
            <p:nvPr/>
          </p:nvSpPr>
          <p:spPr>
            <a:xfrm>
              <a:off x="6666761"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6727834" y="1290891"/>
              <a:ext cx="556883"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YouTube</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5" name="TextBox 14"/>
            <p:cNvSpPr txBox="1"/>
            <p:nvPr/>
          </p:nvSpPr>
          <p:spPr>
            <a:xfrm>
              <a:off x="6738499" y="1585146"/>
              <a:ext cx="2088502" cy="95410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YouTube hat eine große Auswahl and Videos und Video Serien über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und dessen Anwendung. Dort ist es auch spezifische Probleme und oder Themen genauer unter die Lupe zu nehmen. Sowie Beispiele sich in größerem Detail sich anzusehen.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6" name="TextBox 15"/>
            <p:cNvSpPr txBox="1"/>
            <p:nvPr/>
          </p:nvSpPr>
          <p:spPr>
            <a:xfrm>
              <a:off x="8394953"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4" name="Группа 3"/>
          <p:cNvGrpSpPr/>
          <p:nvPr/>
        </p:nvGrpSpPr>
        <p:grpSpPr>
          <a:xfrm>
            <a:off x="5615946" y="3909054"/>
            <a:ext cx="2985036" cy="2400267"/>
            <a:chOff x="4211960" y="2931790"/>
            <a:chExt cx="2238777" cy="1800200"/>
          </a:xfrm>
        </p:grpSpPr>
        <p:sp>
          <p:nvSpPr>
            <p:cNvPr id="17" name="Прямоугольник 16"/>
            <p:cNvSpPr/>
            <p:nvPr/>
          </p:nvSpPr>
          <p:spPr>
            <a:xfrm>
              <a:off x="4211960"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18"/>
            <p:cNvSpPr txBox="1"/>
            <p:nvPr/>
          </p:nvSpPr>
          <p:spPr>
            <a:xfrm>
              <a:off x="4273034" y="3235107"/>
              <a:ext cx="1543933"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Kubernetes</a:t>
              </a: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Dokumentation</a:t>
              </a:r>
            </a:p>
          </p:txBody>
        </p:sp>
        <p:sp>
          <p:nvSpPr>
            <p:cNvPr id="20" name="TextBox 19"/>
            <p:cNvSpPr txBox="1"/>
            <p:nvPr/>
          </p:nvSpPr>
          <p:spPr>
            <a:xfrm>
              <a:off x="4283698" y="3529362"/>
              <a:ext cx="2088502" cy="95410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Dokumentation ist wie der Name schon sagt der Ort wo die Recherche meistens anfängt und wieder aufhört. Innerhalb dieser Dokumentationen befinden sich alle Ressourcen die benötigt werden damit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gut funktionieren kann.</a:t>
              </a:r>
            </a:p>
          </p:txBody>
        </p:sp>
        <p:sp>
          <p:nvSpPr>
            <p:cNvPr id="21" name="TextBox 20"/>
            <p:cNvSpPr txBox="1"/>
            <p:nvPr/>
          </p:nvSpPr>
          <p:spPr>
            <a:xfrm>
              <a:off x="5940152"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5" name="Группа 4"/>
          <p:cNvGrpSpPr/>
          <p:nvPr/>
        </p:nvGrpSpPr>
        <p:grpSpPr>
          <a:xfrm>
            <a:off x="8889014" y="3909054"/>
            <a:ext cx="2985036" cy="2400267"/>
            <a:chOff x="6666761" y="2931790"/>
            <a:chExt cx="2238777" cy="1800200"/>
          </a:xfrm>
        </p:grpSpPr>
        <p:sp>
          <p:nvSpPr>
            <p:cNvPr id="22" name="Прямоугольник 21"/>
            <p:cNvSpPr/>
            <p:nvPr/>
          </p:nvSpPr>
          <p:spPr>
            <a:xfrm>
              <a:off x="6666761"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3" name="Прямоугольник 22"/>
            <p:cNvSpPr/>
            <p:nvPr/>
          </p:nvSpPr>
          <p:spPr>
            <a:xfrm>
              <a:off x="6666761"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4" name="TextBox 23"/>
            <p:cNvSpPr txBox="1"/>
            <p:nvPr/>
          </p:nvSpPr>
          <p:spPr>
            <a:xfrm>
              <a:off x="6727834" y="3235107"/>
              <a:ext cx="503984"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Bücher</a:t>
              </a:r>
            </a:p>
          </p:txBody>
        </p:sp>
        <p:sp>
          <p:nvSpPr>
            <p:cNvPr id="25" name="TextBox 24"/>
            <p:cNvSpPr txBox="1"/>
            <p:nvPr/>
          </p:nvSpPr>
          <p:spPr>
            <a:xfrm>
              <a:off x="6738499" y="3529362"/>
              <a:ext cx="2088502" cy="11042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Bücker mögen zwar die weit verbreitetest Möglichkeit sein Wissen aufzufinden, jedoch ist sie auch die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unmodernste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trotzdem ist sie hier eine gute Methode um Wissen zu finden.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Trotzdem sollte Sie nicht außer acht gelassen werden.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6" name="TextBox 25"/>
            <p:cNvSpPr txBox="1"/>
            <p:nvPr/>
          </p:nvSpPr>
          <p:spPr>
            <a:xfrm>
              <a:off x="8394953"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4</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pic>
        <p:nvPicPr>
          <p:cNvPr id="31" name="Bildplatzhalter 31">
            <a:extLst>
              <a:ext uri="{FF2B5EF4-FFF2-40B4-BE49-F238E27FC236}">
                <a16:creationId xmlns:a16="http://schemas.microsoft.com/office/drawing/2014/main" id="{6B8CF6AF-B0A3-F296-E505-1A6638F88A1A}"/>
              </a:ext>
            </a:extLst>
          </p:cNvPr>
          <p:cNvPicPr>
            <a:picLocks noGrp="1" noChangeAspect="1"/>
          </p:cNvPicPr>
          <p:nvPr>
            <p:ph type="pic" sz="quarter" idx="10"/>
          </p:nvPr>
        </p:nvPicPr>
        <p:blipFill rotWithShape="1">
          <a:blip r:embed="rId2"/>
          <a:srcRect l="4977" t="-39560" r="13559" b="-31726"/>
          <a:stretch/>
        </p:blipFill>
        <p:spPr>
          <a:xfrm>
            <a:off x="0" y="0"/>
            <a:ext cx="5327650" cy="6858000"/>
          </a:xfrm>
          <a:solidFill>
            <a:schemeClr val="bg1"/>
          </a:solidFill>
        </p:spPr>
      </p:pic>
    </p:spTree>
    <p:extLst>
      <p:ext uri="{BB962C8B-B14F-4D97-AF65-F5344CB8AC3E}">
        <p14:creationId xmlns:p14="http://schemas.microsoft.com/office/powerpoint/2010/main" val="235431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4153701"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Die Arbeitsweise von </a:t>
            </a:r>
            <a:r>
              <a:rPr kumimoji="0" lang="de-DE" sz="2800"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Kubernetes</a:t>
            </a:r>
            <a:endPar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API Server</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BF650BBC-C975-A499-12B1-335E124A3A8A}"/>
              </a:ext>
            </a:extLst>
          </p:cNvPr>
          <p:cNvPicPr>
            <a:picLocks noGrp="1" noChangeAspect="1"/>
          </p:cNvPicPr>
          <p:nvPr>
            <p:ph type="pic" sz="quarter" idx="10"/>
          </p:nvPr>
        </p:nvPicPr>
        <p:blipFill rotWithShape="1">
          <a:blip r:embed="rId3"/>
          <a:srcRect l="7741" t="-9401" r="11213" b="-11813"/>
          <a:stretch/>
        </p:blipFill>
        <p:spPr>
          <a:xfrm>
            <a:off x="4702286" y="0"/>
            <a:ext cx="7489716" cy="6858000"/>
          </a:xfrm>
          <a:solidFill>
            <a:schemeClr val="bg1"/>
          </a:solidFill>
        </p:spPr>
      </p:pic>
    </p:spTree>
    <p:extLst>
      <p:ext uri="{BB962C8B-B14F-4D97-AF65-F5344CB8AC3E}">
        <p14:creationId xmlns:p14="http://schemas.microsoft.com/office/powerpoint/2010/main" val="77357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Understanding Kubernetes Architecture and Its Use Cases">
            <a:extLst>
              <a:ext uri="{FF2B5EF4-FFF2-40B4-BE49-F238E27FC236}">
                <a16:creationId xmlns:a16="http://schemas.microsoft.com/office/drawing/2014/main" id="{115D4E67-1848-8391-D520-C500CD6722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88091"/>
            <a:ext cx="10905066" cy="5481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596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Bildplatzhalter 31">
            <a:extLst>
              <a:ext uri="{FF2B5EF4-FFF2-40B4-BE49-F238E27FC236}">
                <a16:creationId xmlns:a16="http://schemas.microsoft.com/office/drawing/2014/main" id="{8F63D053-BE65-CD0B-B1DE-99B25FEB330E}"/>
              </a:ext>
            </a:extLst>
          </p:cNvPr>
          <p:cNvPicPr>
            <a:picLocks noGrp="1" noChangeAspect="1"/>
          </p:cNvPicPr>
          <p:nvPr>
            <p:ph type="pic" sz="quarter" idx="10"/>
          </p:nvPr>
        </p:nvPicPr>
        <p:blipFill rotWithShape="1">
          <a:blip r:embed="rId2"/>
          <a:srcRect l="11941" t="-38426" r="1406" b="-20805"/>
          <a:stretch/>
        </p:blipFill>
        <p:spPr>
          <a:xfrm>
            <a:off x="0" y="0"/>
            <a:ext cx="6096000" cy="6858000"/>
          </a:xfrm>
          <a:solidFill>
            <a:schemeClr val="bg1"/>
          </a:solidFill>
        </p:spPr>
      </p:pic>
      <p:grpSp>
        <p:nvGrpSpPr>
          <p:cNvPr id="2" name="Группа 1"/>
          <p:cNvGrpSpPr/>
          <p:nvPr/>
        </p:nvGrpSpPr>
        <p:grpSpPr>
          <a:xfrm>
            <a:off x="5615946" y="1316765"/>
            <a:ext cx="2985036" cy="2400267"/>
            <a:chOff x="4211960" y="987574"/>
            <a:chExt cx="2238777" cy="1800200"/>
          </a:xfrm>
        </p:grpSpPr>
        <p:sp>
          <p:nvSpPr>
            <p:cNvPr id="7" name="Прямоугольник 6"/>
            <p:cNvSpPr/>
            <p:nvPr/>
          </p:nvSpPr>
          <p:spPr>
            <a:xfrm>
              <a:off x="4211960"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Прямоугольник 7"/>
            <p:cNvSpPr/>
            <p:nvPr/>
          </p:nvSpPr>
          <p:spPr>
            <a:xfrm>
              <a:off x="4211960"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9" name="TextBox 8"/>
            <p:cNvSpPr txBox="1"/>
            <p:nvPr/>
          </p:nvSpPr>
          <p:spPr>
            <a:xfrm>
              <a:off x="4273033" y="1290891"/>
              <a:ext cx="578524"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Freigabe</a:t>
              </a:r>
            </a:p>
          </p:txBody>
        </p:sp>
        <p:sp>
          <p:nvSpPr>
            <p:cNvPr id="10" name="TextBox 9"/>
            <p:cNvSpPr txBox="1"/>
            <p:nvPr/>
          </p:nvSpPr>
          <p:spPr>
            <a:xfrm>
              <a:off x="4283698" y="1585146"/>
              <a:ext cx="2088502"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Nur mittels des API Servers kann mit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und seinen Bestandteilen kommuniziert werden. Dies hat nicht nur Sicherheitsgründe als Aspekte sondern auch Grundlegende Themen der Anwendungsdesigns. </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1" name="TextBox 10"/>
            <p:cNvSpPr txBox="1"/>
            <p:nvPr/>
          </p:nvSpPr>
          <p:spPr>
            <a:xfrm>
              <a:off x="5940152"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3" name="Группа 2"/>
          <p:cNvGrpSpPr/>
          <p:nvPr/>
        </p:nvGrpSpPr>
        <p:grpSpPr>
          <a:xfrm>
            <a:off x="8889014" y="1316765"/>
            <a:ext cx="2985036" cy="2400267"/>
            <a:chOff x="6666761" y="987574"/>
            <a:chExt cx="2238777" cy="1800200"/>
          </a:xfrm>
        </p:grpSpPr>
        <p:sp>
          <p:nvSpPr>
            <p:cNvPr id="12" name="Прямоугольник 11"/>
            <p:cNvSpPr/>
            <p:nvPr/>
          </p:nvSpPr>
          <p:spPr>
            <a:xfrm>
              <a:off x="6666761"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3" name="Прямоугольник 12"/>
            <p:cNvSpPr/>
            <p:nvPr/>
          </p:nvSpPr>
          <p:spPr>
            <a:xfrm>
              <a:off x="6666761"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6727834" y="1290891"/>
              <a:ext cx="739625"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Validierung</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5" name="TextBox 14"/>
            <p:cNvSpPr txBox="1"/>
            <p:nvPr/>
          </p:nvSpPr>
          <p:spPr>
            <a:xfrm>
              <a:off x="6738499" y="1585146"/>
              <a:ext cx="2088502" cy="95410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Jeder Befehl und jede Eingabe sollte niemals einfach ausgeführt werden können. Hierzu kontrolliert der API Server alle Eingaben und Befehle bevor diese ausgeführt werden. Dies minimiert das ausführen von unpassenden Befehlen.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6" name="TextBox 15"/>
            <p:cNvSpPr txBox="1"/>
            <p:nvPr/>
          </p:nvSpPr>
          <p:spPr>
            <a:xfrm>
              <a:off x="8394953"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4" name="Группа 3"/>
          <p:cNvGrpSpPr/>
          <p:nvPr/>
        </p:nvGrpSpPr>
        <p:grpSpPr>
          <a:xfrm>
            <a:off x="5615946" y="3909054"/>
            <a:ext cx="2985036" cy="2400267"/>
            <a:chOff x="4211960" y="2931790"/>
            <a:chExt cx="2238777" cy="1800200"/>
          </a:xfrm>
        </p:grpSpPr>
        <p:sp>
          <p:nvSpPr>
            <p:cNvPr id="17" name="Прямоугольник 16"/>
            <p:cNvSpPr/>
            <p:nvPr/>
          </p:nvSpPr>
          <p:spPr>
            <a:xfrm>
              <a:off x="4211960"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18"/>
            <p:cNvSpPr txBox="1"/>
            <p:nvPr/>
          </p:nvSpPr>
          <p:spPr>
            <a:xfrm>
              <a:off x="4273033" y="3235107"/>
              <a:ext cx="684322"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Endpunkte</a:t>
              </a:r>
            </a:p>
          </p:txBody>
        </p:sp>
        <p:sp>
          <p:nvSpPr>
            <p:cNvPr id="20" name="TextBox 19"/>
            <p:cNvSpPr txBox="1"/>
            <p:nvPr/>
          </p:nvSpPr>
          <p:spPr>
            <a:xfrm>
              <a:off x="4283698" y="3529362"/>
              <a:ext cx="2088502" cy="95410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Um den API Server richtig zu verwenden wird nur über speziell definierte Endpunkte mit diesem kommuniziert.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Diese Endpunkte sind die Schnittstellen zur Bearbeitung.</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1" name="TextBox 20"/>
            <p:cNvSpPr txBox="1"/>
            <p:nvPr/>
          </p:nvSpPr>
          <p:spPr>
            <a:xfrm>
              <a:off x="5940152"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5" name="Группа 4"/>
          <p:cNvGrpSpPr/>
          <p:nvPr/>
        </p:nvGrpSpPr>
        <p:grpSpPr>
          <a:xfrm>
            <a:off x="8889014" y="3909054"/>
            <a:ext cx="2985036" cy="2400267"/>
            <a:chOff x="6666761" y="2931790"/>
            <a:chExt cx="2238777" cy="1800200"/>
          </a:xfrm>
        </p:grpSpPr>
        <p:sp>
          <p:nvSpPr>
            <p:cNvPr id="22" name="Прямоугольник 21"/>
            <p:cNvSpPr/>
            <p:nvPr/>
          </p:nvSpPr>
          <p:spPr>
            <a:xfrm>
              <a:off x="6666761"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3" name="Прямоугольник 22"/>
            <p:cNvSpPr/>
            <p:nvPr/>
          </p:nvSpPr>
          <p:spPr>
            <a:xfrm>
              <a:off x="6666761"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4" name="TextBox 23"/>
            <p:cNvSpPr txBox="1"/>
            <p:nvPr/>
          </p:nvSpPr>
          <p:spPr>
            <a:xfrm>
              <a:off x="6727834" y="3235107"/>
              <a:ext cx="674704"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Steuerung</a:t>
              </a:r>
            </a:p>
          </p:txBody>
        </p:sp>
        <p:sp>
          <p:nvSpPr>
            <p:cNvPr id="25" name="TextBox 24"/>
            <p:cNvSpPr txBox="1"/>
            <p:nvPr/>
          </p:nvSpPr>
          <p:spPr>
            <a:xfrm>
              <a:off x="6738499" y="3529362"/>
              <a:ext cx="2088502" cy="95410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Jegliche Steuerung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kann durch den API Server laufen. Dieser handhabt den restlichen Umgang.</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Steuerung ist am besten sich durch das letzte Beispiel zu verdeutlichen.</a:t>
              </a:r>
            </a:p>
          </p:txBody>
        </p:sp>
        <p:sp>
          <p:nvSpPr>
            <p:cNvPr id="26" name="TextBox 25"/>
            <p:cNvSpPr txBox="1"/>
            <p:nvPr/>
          </p:nvSpPr>
          <p:spPr>
            <a:xfrm>
              <a:off x="8394953"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4</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16</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45493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4153701"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Die Arbeitsweise von </a:t>
            </a:r>
            <a:r>
              <a:rPr kumimoji="0" lang="de-DE" sz="2800"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Kubernetes</a:t>
            </a:r>
            <a:endPar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Scheduler</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CB0230B1-B96D-14C5-4EED-0E8A4F92124A}"/>
              </a:ext>
            </a:extLst>
          </p:cNvPr>
          <p:cNvPicPr>
            <a:picLocks noGrp="1" noChangeAspect="1"/>
          </p:cNvPicPr>
          <p:nvPr>
            <p:ph type="pic" sz="quarter" idx="10"/>
          </p:nvPr>
        </p:nvPicPr>
        <p:blipFill rotWithShape="1">
          <a:blip r:embed="rId3"/>
          <a:srcRect l="5531" t="-12681" r="10650" b="-12681"/>
          <a:stretch/>
        </p:blipFill>
        <p:spPr>
          <a:xfrm>
            <a:off x="4702175" y="0"/>
            <a:ext cx="7489825" cy="6858000"/>
          </a:xfrm>
          <a:solidFill>
            <a:schemeClr val="bg1"/>
          </a:solidFill>
        </p:spPr>
      </p:pic>
    </p:spTree>
    <p:extLst>
      <p:ext uri="{BB962C8B-B14F-4D97-AF65-F5344CB8AC3E}">
        <p14:creationId xmlns:p14="http://schemas.microsoft.com/office/powerpoint/2010/main" val="103888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Изображение 2">
            <a:extLst>
              <a:ext uri="{FF2B5EF4-FFF2-40B4-BE49-F238E27FC236}">
                <a16:creationId xmlns:a16="http://schemas.microsoft.com/office/drawing/2014/main" id="{9FF57AF6-937D-A8D1-F2AF-3BA358F5A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474" y="1119832"/>
            <a:ext cx="10144109" cy="5012006"/>
          </a:xfrm>
          <a:prstGeom prst="rect">
            <a:avLst/>
          </a:prstGeom>
        </p:spPr>
      </p:pic>
      <p:pic>
        <p:nvPicPr>
          <p:cNvPr id="15" name="Bildplatzhalter 14">
            <a:extLst>
              <a:ext uri="{FF2B5EF4-FFF2-40B4-BE49-F238E27FC236}">
                <a16:creationId xmlns:a16="http://schemas.microsoft.com/office/drawing/2014/main" id="{7B80E13C-977D-0D8B-3F90-2680020449A1}"/>
              </a:ext>
            </a:extLst>
          </p:cNvPr>
          <p:cNvPicPr>
            <a:picLocks noGrp="1" noChangeAspect="1"/>
          </p:cNvPicPr>
          <p:nvPr>
            <p:ph type="pic" sz="quarter" idx="10"/>
          </p:nvPr>
        </p:nvPicPr>
        <p:blipFill rotWithShape="1">
          <a:blip r:embed="rId4"/>
          <a:srcRect l="698" t="11915" r="3805" b="2875"/>
          <a:stretch/>
        </p:blipFill>
        <p:spPr>
          <a:xfrm>
            <a:off x="1703424" y="1399885"/>
            <a:ext cx="5699262" cy="3650276"/>
          </a:xfrm>
          <a:solidFill>
            <a:schemeClr val="bg1"/>
          </a:solidFill>
        </p:spPr>
      </p:pic>
      <p:grpSp>
        <p:nvGrpSpPr>
          <p:cNvPr id="11" name="Группа 10"/>
          <p:cNvGrpSpPr/>
          <p:nvPr/>
        </p:nvGrpSpPr>
        <p:grpSpPr>
          <a:xfrm>
            <a:off x="5203735" y="3429000"/>
            <a:ext cx="6115575" cy="1806439"/>
            <a:chOff x="2915816" y="1635646"/>
            <a:chExt cx="4586681" cy="1742770"/>
          </a:xfrm>
        </p:grpSpPr>
        <p:sp>
          <p:nvSpPr>
            <p:cNvPr id="3" name="Прямоугольник 2"/>
            <p:cNvSpPr/>
            <p:nvPr/>
          </p:nvSpPr>
          <p:spPr>
            <a:xfrm>
              <a:off x="2915816" y="1635647"/>
              <a:ext cx="4586681" cy="1742769"/>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dirty="0">
                <a:ln>
                  <a:noFill/>
                </a:ln>
                <a:solidFill>
                  <a:srgbClr val="FFFFFF"/>
                </a:solidFill>
                <a:effectLst/>
                <a:uLnTx/>
                <a:uFillTx/>
                <a:latin typeface="Calibri" panose="020F0502020204030204"/>
                <a:ea typeface="+mn-ea"/>
                <a:cs typeface="+mn-cs"/>
                <a:sym typeface="Arial"/>
              </a:endParaRPr>
            </a:p>
          </p:txBody>
        </p:sp>
        <p:sp>
          <p:nvSpPr>
            <p:cNvPr id="4" name="Прямоугольник 3"/>
            <p:cNvSpPr/>
            <p:nvPr/>
          </p:nvSpPr>
          <p:spPr>
            <a:xfrm>
              <a:off x="2915816" y="1635646"/>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2976889" y="1938963"/>
              <a:ext cx="649457" cy="326621"/>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Definition</a:t>
              </a:r>
            </a:p>
          </p:txBody>
        </p:sp>
        <p:sp>
          <p:nvSpPr>
            <p:cNvPr id="6" name="TextBox 5"/>
            <p:cNvSpPr txBox="1"/>
            <p:nvPr/>
          </p:nvSpPr>
          <p:spPr>
            <a:xfrm>
              <a:off x="2987554" y="2233218"/>
              <a:ext cx="4320750" cy="99947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GB" sz="1050" b="0" i="0" u="none" strike="noStrike" kern="0" cap="none" spc="0" normalizeH="0" baseline="0" noProof="0" dirty="0">
                  <a:ln>
                    <a:noFill/>
                  </a:ln>
                  <a:solidFill>
                    <a:srgbClr val="222222"/>
                  </a:solidFill>
                  <a:effectLst/>
                  <a:uLnTx/>
                  <a:uFillTx/>
                  <a:latin typeface="open sans" panose="020B0606030504020204" pitchFamily="34" charset="0"/>
                  <a:cs typeface="Arial"/>
                  <a:sym typeface="Arial"/>
                </a:rPr>
                <a:t>The Kubernetes scheduler is a control plane process which assigns Pods to Nodes. The scheduler determines which Nodes are valid placements for each Pod in the scheduling queue according to constraints and available resources. The scheduler then ranks each valid Node and binds the Pod to a suitable Node.</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8" name="Группа 7"/>
          <p:cNvGrpSpPr/>
          <p:nvPr/>
        </p:nvGrpSpPr>
        <p:grpSpPr>
          <a:xfrm>
            <a:off x="11319310" y="359343"/>
            <a:ext cx="603183" cy="603183"/>
            <a:chOff x="8489482" y="269507"/>
            <a:chExt cx="452387" cy="452387"/>
          </a:xfrm>
        </p:grpSpPr>
        <p:sp>
          <p:nvSpPr>
            <p:cNvPr id="9" name="Овал 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0" name="TextBox 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18</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98690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Scheduling Framework | Kubernetes">
            <a:extLst>
              <a:ext uri="{FF2B5EF4-FFF2-40B4-BE49-F238E27FC236}">
                <a16:creationId xmlns:a16="http://schemas.microsoft.com/office/drawing/2014/main" id="{4706D028-24AB-699D-BD50-A5B9E039D2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975360"/>
            <a:ext cx="10905066" cy="4907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851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12" name="Rechteck 11">
            <a:extLst>
              <a:ext uri="{FF2B5EF4-FFF2-40B4-BE49-F238E27FC236}">
                <a16:creationId xmlns:a16="http://schemas.microsoft.com/office/drawing/2014/main" id="{3F49C042-42A5-4407-8B43-822E793FDE85}"/>
              </a:ext>
            </a:extLst>
          </p:cNvPr>
          <p:cNvSpPr/>
          <p:nvPr/>
        </p:nvSpPr>
        <p:spPr>
          <a:xfrm>
            <a:off x="0" y="-36083"/>
            <a:ext cx="12190412" cy="6857105"/>
          </a:xfrm>
          <a:prstGeom prst="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4268" y="167466"/>
            <a:ext cx="2857500" cy="819150"/>
          </a:xfrm>
          <a:prstGeom prst="rect">
            <a:avLst/>
          </a:prstGeom>
        </p:spPr>
      </p:pic>
      <p:grpSp>
        <p:nvGrpSpPr>
          <p:cNvPr id="13" name="Gruppieren 12">
            <a:extLst>
              <a:ext uri="{FF2B5EF4-FFF2-40B4-BE49-F238E27FC236}">
                <a16:creationId xmlns:a16="http://schemas.microsoft.com/office/drawing/2014/main" id="{B154D851-248B-40A4-A8EF-EF20817EE3FD}"/>
              </a:ext>
            </a:extLst>
          </p:cNvPr>
          <p:cNvGrpSpPr/>
          <p:nvPr/>
        </p:nvGrpSpPr>
        <p:grpSpPr>
          <a:xfrm>
            <a:off x="7334783" y="2601831"/>
            <a:ext cx="2667461" cy="2319906"/>
            <a:chOff x="2017194" y="635620"/>
            <a:chExt cx="2165657" cy="914401"/>
          </a:xfrm>
        </p:grpSpPr>
        <p:cxnSp>
          <p:nvCxnSpPr>
            <p:cNvPr id="14" name="Gerader Verbinder 13">
              <a:extLst>
                <a:ext uri="{FF2B5EF4-FFF2-40B4-BE49-F238E27FC236}">
                  <a16:creationId xmlns:a16="http://schemas.microsoft.com/office/drawing/2014/main" id="{50CC1B73-764E-45B4-AED5-E68C25EFA938}"/>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9741F18-3027-47A2-9DB5-30EC8F6BBE3F}"/>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71C6A31-9721-4B3A-B6F7-D5FCA9554E03}"/>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8CD30D6-7191-41B1-B9B2-3FE13F49B1F6}"/>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A301A9DF-7947-4873-9D7F-71B4AB414DDC}"/>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71A7EBE4-7087-48F4-AA71-C9E41525BD6E}"/>
              </a:ext>
            </a:extLst>
          </p:cNvPr>
          <p:cNvSpPr/>
          <p:nvPr/>
        </p:nvSpPr>
        <p:spPr>
          <a:xfrm>
            <a:off x="9623882" y="2979320"/>
            <a:ext cx="2152467" cy="1307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Ben</a:t>
            </a:r>
          </a:p>
          <a:p>
            <a:pPr marL="0" marR="0" lvl="0" indent="0" algn="l" defTabSz="914400" rtl="0" eaLnBrk="1" fontAlgn="auto" latinLnBrk="0" hangingPunct="1">
              <a:lnSpc>
                <a:spcPct val="90000"/>
              </a:lnSpc>
              <a:spcBef>
                <a:spcPts val="0"/>
              </a:spcBef>
              <a:spcAft>
                <a:spcPts val="1000"/>
              </a:spcAft>
              <a:buClrTx/>
              <a:buSzTx/>
              <a:buFontTx/>
              <a:buNone/>
              <a:tabLst/>
              <a:defRPr/>
            </a:pPr>
            <a:r>
              <a:rPr lang="de-DE" sz="3600" b="1" kern="1200" dirty="0">
                <a:solidFill>
                  <a:prstClr val="white"/>
                </a:solidFill>
                <a:latin typeface="Segoe UI Light" panose="020B0502040204020203" pitchFamily="34" charset="0"/>
                <a:cs typeface="Segoe UI Light" panose="020B0502040204020203" pitchFamily="34" charset="0"/>
              </a:rPr>
              <a:t>Cöppicus</a:t>
            </a:r>
            <a:endPar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6120233" y="46689"/>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10045441" y="2654165"/>
            <a:ext cx="1533846" cy="336807"/>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Referent</a:t>
            </a:r>
          </a:p>
        </p:txBody>
      </p:sp>
      <p:sp>
        <p:nvSpPr>
          <p:cNvPr id="24" name="Rechteck 23">
            <a:extLst>
              <a:ext uri="{FF2B5EF4-FFF2-40B4-BE49-F238E27FC236}">
                <a16:creationId xmlns:a16="http://schemas.microsoft.com/office/drawing/2014/main" id="{74A49754-0790-4536-B23F-FF97519A95DE}"/>
              </a:ext>
            </a:extLst>
          </p:cNvPr>
          <p:cNvSpPr/>
          <p:nvPr/>
        </p:nvSpPr>
        <p:spPr>
          <a:xfrm>
            <a:off x="43196" y="236863"/>
            <a:ext cx="5497929" cy="680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Ihr Veranstalter</a:t>
            </a:r>
          </a:p>
        </p:txBody>
      </p:sp>
    </p:spTree>
    <p:extLst>
      <p:ext uri="{BB962C8B-B14F-4D97-AF65-F5344CB8AC3E}">
        <p14:creationId xmlns:p14="http://schemas.microsoft.com/office/powerpoint/2010/main" val="72730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4153701"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Die Arbeitsweise von </a:t>
            </a:r>
            <a:r>
              <a:rPr kumimoji="0" lang="de-DE" sz="2800"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Kubernetes</a:t>
            </a:r>
            <a:endParaRPr kumimoji="0" lang="de-DE" sz="28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8" name="TextBox 7"/>
          <p:cNvSpPr txBox="1"/>
          <p:nvPr/>
        </p:nvSpPr>
        <p:spPr>
          <a:xfrm>
            <a:off x="585050" y="3969308"/>
            <a:ext cx="2999398" cy="67499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Installations-Optionen (Cloud, </a:t>
            </a:r>
            <a:r>
              <a:rPr kumimoji="0" lang="de-DE" sz="1333"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MiniKube</a:t>
            </a: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a:t>
            </a:r>
            <a:r>
              <a:rPr kumimoji="0" lang="de-DE" sz="1333"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etc</a:t>
            </a: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632E8E23-9724-96D5-22CA-B58BE14598BA}"/>
              </a:ext>
            </a:extLst>
          </p:cNvPr>
          <p:cNvPicPr>
            <a:picLocks noGrp="1" noChangeAspect="1"/>
          </p:cNvPicPr>
          <p:nvPr>
            <p:ph type="pic" sz="quarter" idx="10"/>
          </p:nvPr>
        </p:nvPicPr>
        <p:blipFill rotWithShape="1">
          <a:blip r:embed="rId3"/>
          <a:srcRect l="7620" t="-9207" r="13205" b="-9207"/>
          <a:stretch/>
        </p:blipFill>
        <p:spPr>
          <a:xfrm>
            <a:off x="4702175" y="0"/>
            <a:ext cx="7489825" cy="6858000"/>
          </a:xfrm>
          <a:solidFill>
            <a:schemeClr val="bg1"/>
          </a:solidFill>
        </p:spPr>
      </p:pic>
    </p:spTree>
    <p:extLst>
      <p:ext uri="{BB962C8B-B14F-4D97-AF65-F5344CB8AC3E}">
        <p14:creationId xmlns:p14="http://schemas.microsoft.com/office/powerpoint/2010/main" val="386557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5615946" y="1316765"/>
            <a:ext cx="2985036" cy="2400267"/>
            <a:chOff x="4211960" y="987574"/>
            <a:chExt cx="2238777" cy="1800200"/>
          </a:xfrm>
        </p:grpSpPr>
        <p:sp>
          <p:nvSpPr>
            <p:cNvPr id="7" name="Прямоугольник 6"/>
            <p:cNvSpPr/>
            <p:nvPr/>
          </p:nvSpPr>
          <p:spPr>
            <a:xfrm>
              <a:off x="4211960"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Прямоугольник 7"/>
            <p:cNvSpPr/>
            <p:nvPr/>
          </p:nvSpPr>
          <p:spPr>
            <a:xfrm>
              <a:off x="4211960"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9" name="TextBox 8"/>
            <p:cNvSpPr txBox="1"/>
            <p:nvPr/>
          </p:nvSpPr>
          <p:spPr>
            <a:xfrm>
              <a:off x="4273033" y="1290891"/>
              <a:ext cx="435456"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Cloud</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0" name="TextBox 9"/>
            <p:cNvSpPr txBox="1"/>
            <p:nvPr/>
          </p:nvSpPr>
          <p:spPr>
            <a:xfrm>
              <a:off x="4283698" y="1585146"/>
              <a:ext cx="2088502"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Eine große Anzahl an Cloud Providern haben Werkzeuge und Hilfsprogramme die das installieren und ausliefern von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Clustern sehr vereinfachen. Google und AWS sind hier die größten und weit verbreitetest Anbieter. </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1" name="TextBox 10"/>
            <p:cNvSpPr txBox="1"/>
            <p:nvPr/>
          </p:nvSpPr>
          <p:spPr>
            <a:xfrm>
              <a:off x="5940152"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3" name="Группа 2"/>
          <p:cNvGrpSpPr/>
          <p:nvPr/>
        </p:nvGrpSpPr>
        <p:grpSpPr>
          <a:xfrm>
            <a:off x="8889014" y="1316765"/>
            <a:ext cx="2985036" cy="2400267"/>
            <a:chOff x="6666761" y="987574"/>
            <a:chExt cx="2238777" cy="1800200"/>
          </a:xfrm>
        </p:grpSpPr>
        <p:sp>
          <p:nvSpPr>
            <p:cNvPr id="12" name="Прямоугольник 11"/>
            <p:cNvSpPr/>
            <p:nvPr/>
          </p:nvSpPr>
          <p:spPr>
            <a:xfrm>
              <a:off x="6666761"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3" name="Прямоугольник 12"/>
            <p:cNvSpPr/>
            <p:nvPr/>
          </p:nvSpPr>
          <p:spPr>
            <a:xfrm>
              <a:off x="6666761"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6727834" y="1290891"/>
              <a:ext cx="590546"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MiniKube</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5" name="TextBox 14"/>
            <p:cNvSpPr txBox="1"/>
            <p:nvPr/>
          </p:nvSpPr>
          <p:spPr>
            <a:xfrm>
              <a:off x="6738499" y="1585146"/>
              <a:ext cx="2088502" cy="95410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Eine sehr populäre und einfach Methode mit der es möglich ist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sehr schnell und einfach auszuliefern.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Besonders bevorzugt bei Unternehmen die neu in den Bereich von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einsteigen.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6" name="TextBox 15"/>
            <p:cNvSpPr txBox="1"/>
            <p:nvPr/>
          </p:nvSpPr>
          <p:spPr>
            <a:xfrm>
              <a:off x="8394953"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4" name="Группа 3"/>
          <p:cNvGrpSpPr/>
          <p:nvPr/>
        </p:nvGrpSpPr>
        <p:grpSpPr>
          <a:xfrm>
            <a:off x="5615946" y="3909054"/>
            <a:ext cx="2985036" cy="2400267"/>
            <a:chOff x="4211960" y="2931790"/>
            <a:chExt cx="2238777" cy="1800200"/>
          </a:xfrm>
        </p:grpSpPr>
        <p:sp>
          <p:nvSpPr>
            <p:cNvPr id="17" name="Прямоугольник 16"/>
            <p:cNvSpPr/>
            <p:nvPr/>
          </p:nvSpPr>
          <p:spPr>
            <a:xfrm>
              <a:off x="4211960"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18"/>
            <p:cNvSpPr txBox="1"/>
            <p:nvPr/>
          </p:nvSpPr>
          <p:spPr>
            <a:xfrm>
              <a:off x="4273033" y="3235107"/>
              <a:ext cx="942806"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Desktop</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0" name="TextBox 19"/>
            <p:cNvSpPr txBox="1"/>
            <p:nvPr/>
          </p:nvSpPr>
          <p:spPr>
            <a:xfrm>
              <a:off x="4283698" y="3529362"/>
              <a:ext cx="2088502"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Docker Desktop kommt mit einem Plugin welches es erlaubt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laufen zu lassen und es lokal zu betreiben. Diese Option ist für Test und Anwendungstesten am besten und kann schnell und einfach angewandt werden.</a:t>
              </a:r>
            </a:p>
          </p:txBody>
        </p:sp>
        <p:sp>
          <p:nvSpPr>
            <p:cNvPr id="21" name="TextBox 20"/>
            <p:cNvSpPr txBox="1"/>
            <p:nvPr/>
          </p:nvSpPr>
          <p:spPr>
            <a:xfrm>
              <a:off x="5940152"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5" name="Группа 4"/>
          <p:cNvGrpSpPr/>
          <p:nvPr/>
        </p:nvGrpSpPr>
        <p:grpSpPr>
          <a:xfrm>
            <a:off x="8889014" y="3909054"/>
            <a:ext cx="2985036" cy="2400267"/>
            <a:chOff x="6666761" y="2931790"/>
            <a:chExt cx="2238777" cy="1800200"/>
          </a:xfrm>
        </p:grpSpPr>
        <p:sp>
          <p:nvSpPr>
            <p:cNvPr id="22" name="Прямоугольник 21"/>
            <p:cNvSpPr/>
            <p:nvPr/>
          </p:nvSpPr>
          <p:spPr>
            <a:xfrm>
              <a:off x="6666761"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3" name="Прямоугольник 22"/>
            <p:cNvSpPr/>
            <p:nvPr/>
          </p:nvSpPr>
          <p:spPr>
            <a:xfrm>
              <a:off x="6666761"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4" name="TextBox 23"/>
            <p:cNvSpPr txBox="1"/>
            <p:nvPr/>
          </p:nvSpPr>
          <p:spPr>
            <a:xfrm>
              <a:off x="6727834" y="3235107"/>
              <a:ext cx="739625"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Self hosted</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5" name="TextBox 24"/>
            <p:cNvSpPr txBox="1"/>
            <p:nvPr/>
          </p:nvSpPr>
          <p:spPr>
            <a:xfrm>
              <a:off x="6738499" y="3529362"/>
              <a:ext cx="2088502"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Falls keine der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gennanten</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Optionen in Frage kommen, aufgrund unbekannter Gründe steht immer die Option offen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selber lokal zum laufen zu bekommen. Dies ist aber mit erheblicher Arbeit verbunden.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6" name="TextBox 25"/>
            <p:cNvSpPr txBox="1"/>
            <p:nvPr/>
          </p:nvSpPr>
          <p:spPr>
            <a:xfrm>
              <a:off x="8394953"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4</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21</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pic>
        <p:nvPicPr>
          <p:cNvPr id="31" name="Bildplatzhalter 31">
            <a:extLst>
              <a:ext uri="{FF2B5EF4-FFF2-40B4-BE49-F238E27FC236}">
                <a16:creationId xmlns:a16="http://schemas.microsoft.com/office/drawing/2014/main" id="{6B8CF6AF-B0A3-F296-E505-1A6638F88A1A}"/>
              </a:ext>
            </a:extLst>
          </p:cNvPr>
          <p:cNvPicPr>
            <a:picLocks noGrp="1" noChangeAspect="1"/>
          </p:cNvPicPr>
          <p:nvPr>
            <p:ph type="pic" sz="quarter" idx="10"/>
          </p:nvPr>
        </p:nvPicPr>
        <p:blipFill rotWithShape="1">
          <a:blip r:embed="rId2"/>
          <a:srcRect l="4977" t="-39560" r="13559" b="-31726"/>
          <a:stretch/>
        </p:blipFill>
        <p:spPr>
          <a:xfrm>
            <a:off x="0" y="0"/>
            <a:ext cx="5327650" cy="6858000"/>
          </a:xfrm>
          <a:solidFill>
            <a:schemeClr val="bg1"/>
          </a:solidFill>
        </p:spPr>
      </p:pic>
    </p:spTree>
    <p:extLst>
      <p:ext uri="{BB962C8B-B14F-4D97-AF65-F5344CB8AC3E}">
        <p14:creationId xmlns:p14="http://schemas.microsoft.com/office/powerpoint/2010/main" val="403254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80"/>
            <a:ext cx="3329396" cy="739085"/>
            <a:chOff x="465411" y="3651870"/>
            <a:chExt cx="2497048" cy="554314"/>
          </a:xfrm>
        </p:grpSpPr>
        <p:sp>
          <p:nvSpPr>
            <p:cNvPr id="7" name="TextBox 6"/>
            <p:cNvSpPr txBox="1"/>
            <p:nvPr/>
          </p:nvSpPr>
          <p:spPr>
            <a:xfrm>
              <a:off x="467544" y="3651870"/>
              <a:ext cx="2494915"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Setup der Arbeitsumgebung</a:t>
              </a:r>
            </a:p>
          </p:txBody>
        </p:sp>
        <p:sp>
          <p:nvSpPr>
            <p:cNvPr id="9" name="TextBox 8"/>
            <p:cNvSpPr txBox="1"/>
            <p:nvPr/>
          </p:nvSpPr>
          <p:spPr>
            <a:xfrm>
              <a:off x="465411" y="3971840"/>
              <a:ext cx="1393108" cy="2343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0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CLI Tool (</a:t>
              </a:r>
              <a:r>
                <a:rPr kumimoji="0" lang="de-DE" sz="10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kubectl</a:t>
              </a:r>
              <a:r>
                <a:rPr kumimoji="0" lang="de-DE" sz="10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a:t>
              </a:r>
            </a:p>
          </p:txBody>
        </p:sp>
      </p:grpSp>
      <p:pic>
        <p:nvPicPr>
          <p:cNvPr id="4" name="Bildplatzhalter 3" descr="Ein Bild, das Text enthält.&#10;&#10;Automatisch generierte Beschreibung">
            <a:extLst>
              <a:ext uri="{FF2B5EF4-FFF2-40B4-BE49-F238E27FC236}">
                <a16:creationId xmlns:a16="http://schemas.microsoft.com/office/drawing/2014/main" id="{536D939C-5329-2D75-6EB3-E361207564C0}"/>
              </a:ext>
            </a:extLst>
          </p:cNvPr>
          <p:cNvPicPr>
            <a:picLocks noGrp="1" noChangeAspect="1"/>
          </p:cNvPicPr>
          <p:nvPr>
            <p:ph type="pic" sz="quarter" idx="10"/>
          </p:nvPr>
        </p:nvPicPr>
        <p:blipFill rotWithShape="1">
          <a:blip r:embed="rId3"/>
          <a:srcRect b="7356"/>
          <a:stretch/>
        </p:blipFill>
        <p:spPr>
          <a:xfrm>
            <a:off x="0" y="0"/>
            <a:ext cx="12192000" cy="4869160"/>
          </a:xfrm>
        </p:spPr>
      </p:pic>
    </p:spTree>
    <p:extLst>
      <p:ext uri="{BB962C8B-B14F-4D97-AF65-F5344CB8AC3E}">
        <p14:creationId xmlns:p14="http://schemas.microsoft.com/office/powerpoint/2010/main" val="198566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323329F6-EE71-EFB4-76B4-2E9562DC707F}"/>
              </a:ext>
            </a:extLst>
          </p:cNvPr>
          <p:cNvPicPr>
            <a:picLocks noChangeAspect="1"/>
          </p:cNvPicPr>
          <p:nvPr/>
        </p:nvPicPr>
        <p:blipFill>
          <a:blip r:embed="rId3"/>
          <a:stretch>
            <a:fillRect/>
          </a:stretch>
        </p:blipFill>
        <p:spPr>
          <a:xfrm>
            <a:off x="1585014" y="643466"/>
            <a:ext cx="9021972" cy="5571067"/>
          </a:xfrm>
          <a:prstGeom prst="rect">
            <a:avLst/>
          </a:prstGeom>
        </p:spPr>
      </p:pic>
    </p:spTree>
    <p:extLst>
      <p:ext uri="{BB962C8B-B14F-4D97-AF65-F5344CB8AC3E}">
        <p14:creationId xmlns:p14="http://schemas.microsoft.com/office/powerpoint/2010/main" val="498921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80"/>
            <a:ext cx="3329396" cy="739085"/>
            <a:chOff x="465411" y="3651870"/>
            <a:chExt cx="2497048" cy="554314"/>
          </a:xfrm>
        </p:grpSpPr>
        <p:sp>
          <p:nvSpPr>
            <p:cNvPr id="7" name="TextBox 6"/>
            <p:cNvSpPr txBox="1"/>
            <p:nvPr/>
          </p:nvSpPr>
          <p:spPr>
            <a:xfrm>
              <a:off x="467544" y="3651870"/>
              <a:ext cx="2494915"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Setup der Arbeitsumgebung</a:t>
              </a:r>
            </a:p>
          </p:txBody>
        </p:sp>
        <p:sp>
          <p:nvSpPr>
            <p:cNvPr id="9" name="TextBox 8"/>
            <p:cNvSpPr txBox="1"/>
            <p:nvPr/>
          </p:nvSpPr>
          <p:spPr>
            <a:xfrm>
              <a:off x="465411" y="3971840"/>
              <a:ext cx="1393108" cy="2343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0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Dashboard</a:t>
              </a:r>
            </a:p>
          </p:txBody>
        </p:sp>
      </p:grpSp>
      <p:pic>
        <p:nvPicPr>
          <p:cNvPr id="3" name="Bildplatzhalter 3" descr="Ein Bild, das Text enthält.&#10;&#10;Automatisch generierte Beschreibung">
            <a:extLst>
              <a:ext uri="{FF2B5EF4-FFF2-40B4-BE49-F238E27FC236}">
                <a16:creationId xmlns:a16="http://schemas.microsoft.com/office/drawing/2014/main" id="{E2F7A352-1431-0C7C-886D-A23E0102B46F}"/>
              </a:ext>
            </a:extLst>
          </p:cNvPr>
          <p:cNvPicPr>
            <a:picLocks noGrp="1" noChangeAspect="1"/>
          </p:cNvPicPr>
          <p:nvPr>
            <p:ph type="pic" sz="quarter" idx="10"/>
          </p:nvPr>
        </p:nvPicPr>
        <p:blipFill rotWithShape="1">
          <a:blip r:embed="rId3"/>
          <a:srcRect b="7356"/>
          <a:stretch/>
        </p:blipFill>
        <p:spPr>
          <a:xfrm>
            <a:off x="0" y="0"/>
            <a:ext cx="12192000" cy="4868863"/>
          </a:xfrm>
        </p:spPr>
      </p:pic>
    </p:spTree>
    <p:extLst>
      <p:ext uri="{BB962C8B-B14F-4D97-AF65-F5344CB8AC3E}">
        <p14:creationId xmlns:p14="http://schemas.microsoft.com/office/powerpoint/2010/main" val="422081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pic>
        <p:nvPicPr>
          <p:cNvPr id="1026" name="Picture 2">
            <a:extLst>
              <a:ext uri="{FF2B5EF4-FFF2-40B4-BE49-F238E27FC236}">
                <a16:creationId xmlns:a16="http://schemas.microsoft.com/office/drawing/2014/main" id="{BBE693B1-C048-010D-79D0-D6E5EC26D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53" r="2" b="89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924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80"/>
            <a:ext cx="3329396" cy="739085"/>
            <a:chOff x="465411" y="3651870"/>
            <a:chExt cx="2497048" cy="554314"/>
          </a:xfrm>
        </p:grpSpPr>
        <p:sp>
          <p:nvSpPr>
            <p:cNvPr id="7" name="TextBox 6"/>
            <p:cNvSpPr txBox="1"/>
            <p:nvPr/>
          </p:nvSpPr>
          <p:spPr>
            <a:xfrm>
              <a:off x="467544" y="3651870"/>
              <a:ext cx="2494915"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Setup der Arbeitsumgebung</a:t>
              </a:r>
            </a:p>
          </p:txBody>
        </p:sp>
        <p:sp>
          <p:nvSpPr>
            <p:cNvPr id="9" name="TextBox 8"/>
            <p:cNvSpPr txBox="1"/>
            <p:nvPr/>
          </p:nvSpPr>
          <p:spPr>
            <a:xfrm>
              <a:off x="465411" y="3971840"/>
              <a:ext cx="1393108" cy="2343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0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Arbeiten mit der CLI</a:t>
              </a:r>
            </a:p>
          </p:txBody>
        </p:sp>
      </p:grpSp>
      <p:pic>
        <p:nvPicPr>
          <p:cNvPr id="3" name="Bildplatzhalter 3" descr="Ein Bild, das Text enthält.&#10;&#10;Automatisch generierte Beschreibung">
            <a:extLst>
              <a:ext uri="{FF2B5EF4-FFF2-40B4-BE49-F238E27FC236}">
                <a16:creationId xmlns:a16="http://schemas.microsoft.com/office/drawing/2014/main" id="{829B038E-B776-1974-E5AF-A5E23741C972}"/>
              </a:ext>
            </a:extLst>
          </p:cNvPr>
          <p:cNvPicPr>
            <a:picLocks noGrp="1" noChangeAspect="1"/>
          </p:cNvPicPr>
          <p:nvPr>
            <p:ph type="pic" sz="quarter" idx="10"/>
          </p:nvPr>
        </p:nvPicPr>
        <p:blipFill rotWithShape="1">
          <a:blip r:embed="rId3"/>
          <a:srcRect b="7356"/>
          <a:stretch/>
        </p:blipFill>
        <p:spPr>
          <a:xfrm>
            <a:off x="0" y="0"/>
            <a:ext cx="12192000" cy="4868863"/>
          </a:xfrm>
        </p:spPr>
      </p:pic>
    </p:spTree>
    <p:extLst>
      <p:ext uri="{BB962C8B-B14F-4D97-AF65-F5344CB8AC3E}">
        <p14:creationId xmlns:p14="http://schemas.microsoft.com/office/powerpoint/2010/main" val="27943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545989" y="3075057"/>
            <a:ext cx="710002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kubectl</a:t>
            </a: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[command] [TYPE] [NAME] [flags]</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27</a:t>
              </a:r>
            </a:p>
          </p:txBody>
        </p:sp>
      </p:grpSp>
    </p:spTree>
    <p:extLst>
      <p:ext uri="{BB962C8B-B14F-4D97-AF65-F5344CB8AC3E}">
        <p14:creationId xmlns:p14="http://schemas.microsoft.com/office/powerpoint/2010/main" val="3528201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Text enthält.&#10;&#10;Automatisch generierte Beschreibung">
            <a:extLst>
              <a:ext uri="{FF2B5EF4-FFF2-40B4-BE49-F238E27FC236}">
                <a16:creationId xmlns:a16="http://schemas.microsoft.com/office/drawing/2014/main" id="{70171F61-C574-F156-57EC-CC92B8F17F4B}"/>
              </a:ext>
            </a:extLst>
          </p:cNvPr>
          <p:cNvPicPr>
            <a:picLocks noGrp="1" noChangeAspect="1"/>
          </p:cNvPicPr>
          <p:nvPr>
            <p:ph type="pic" sz="quarter" idx="10"/>
          </p:nvPr>
        </p:nvPicPr>
        <p:blipFill rotWithShape="1">
          <a:blip r:embed="rId2"/>
          <a:srcRect t="1182" r="31926"/>
          <a:stretch/>
        </p:blipFill>
        <p:spPr>
          <a:xfrm>
            <a:off x="6096000" y="0"/>
            <a:ext cx="6096000" cy="6858000"/>
          </a:xfrm>
          <a:solidFill>
            <a:schemeClr val="bg1"/>
          </a:solidFill>
        </p:spPr>
      </p:pic>
      <p:grpSp>
        <p:nvGrpSpPr>
          <p:cNvPr id="2" name="Группа 1"/>
          <p:cNvGrpSpPr/>
          <p:nvPr/>
        </p:nvGrpSpPr>
        <p:grpSpPr>
          <a:xfrm>
            <a:off x="1007436" y="1508788"/>
            <a:ext cx="4608511" cy="1091310"/>
            <a:chOff x="755576" y="1131590"/>
            <a:chExt cx="3456384" cy="818482"/>
          </a:xfrm>
        </p:grpSpPr>
        <p:sp>
          <p:nvSpPr>
            <p:cNvPr id="4" name="TextBox 3"/>
            <p:cNvSpPr txBox="1"/>
            <p:nvPr/>
          </p:nvSpPr>
          <p:spPr>
            <a:xfrm>
              <a:off x="755576" y="1446377"/>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Dieser Befehl wird zum erstellen neuer Ressourcen verwendet. Standardmäßig nimmt dieser Befehll Dateien und oder Standard Eingaben entgegen und verarbeitet diese weiter. </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5" name="TextBox 4"/>
            <p:cNvSpPr txBox="1"/>
            <p:nvPr/>
          </p:nvSpPr>
          <p:spPr>
            <a:xfrm>
              <a:off x="755576" y="1131590"/>
              <a:ext cx="988493"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Kubectl</a:t>
              </a:r>
              <a:r>
                <a:rPr kumimoji="0" lang="de-DE"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a:t>
              </a:r>
              <a:r>
                <a:rPr kumimoji="0" lang="de-DE" sz="17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create</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14" name="Группа 13"/>
          <p:cNvGrpSpPr/>
          <p:nvPr/>
        </p:nvGrpSpPr>
        <p:grpSpPr>
          <a:xfrm>
            <a:off x="960107" y="3033227"/>
            <a:ext cx="4608512" cy="1091310"/>
            <a:chOff x="720080" y="2274917"/>
            <a:chExt cx="3456384" cy="818482"/>
          </a:xfrm>
        </p:grpSpPr>
        <p:sp>
          <p:nvSpPr>
            <p:cNvPr id="12" name="TextBox 11"/>
            <p:cNvSpPr txBox="1"/>
            <p:nvPr/>
          </p:nvSpPr>
          <p:spPr>
            <a:xfrm>
              <a:off x="720080" y="2589704"/>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Mit diesem Befehl ist es möglich Ressourcen zu beschreiben und diese mit Informationen und Details zu füllen. Dabei kommt es immer darauf an welche Informationen gebraucht werden.</a:t>
              </a:r>
            </a:p>
          </p:txBody>
        </p:sp>
        <p:sp>
          <p:nvSpPr>
            <p:cNvPr id="13" name="TextBox 12"/>
            <p:cNvSpPr txBox="1"/>
            <p:nvPr/>
          </p:nvSpPr>
          <p:spPr>
            <a:xfrm>
              <a:off x="720080" y="2274917"/>
              <a:ext cx="1090683"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kubectl</a:t>
              </a:r>
              <a:r>
                <a:rPr kumimoji="0" lang="en-US"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describe</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15" name="Группа 14"/>
          <p:cNvGrpSpPr/>
          <p:nvPr/>
        </p:nvGrpSpPr>
        <p:grpSpPr>
          <a:xfrm>
            <a:off x="946696" y="4557557"/>
            <a:ext cx="4608512" cy="891127"/>
            <a:chOff x="710022" y="3418172"/>
            <a:chExt cx="3456384" cy="668346"/>
          </a:xfrm>
        </p:grpSpPr>
        <p:sp>
          <p:nvSpPr>
            <p:cNvPr id="20" name="TextBox 19"/>
            <p:cNvSpPr txBox="1"/>
            <p:nvPr/>
          </p:nvSpPr>
          <p:spPr>
            <a:xfrm>
              <a:off x="710022" y="3732959"/>
              <a:ext cx="3456384" cy="35355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Mittels diesem Befehl ist es möglich Standard Ressourcen  aus einem Cluster anzufordern und zu ermitteln.</a:t>
              </a:r>
            </a:p>
          </p:txBody>
        </p:sp>
        <p:sp>
          <p:nvSpPr>
            <p:cNvPr id="21" name="TextBox 20"/>
            <p:cNvSpPr txBox="1"/>
            <p:nvPr/>
          </p:nvSpPr>
          <p:spPr>
            <a:xfrm>
              <a:off x="710022" y="3418172"/>
              <a:ext cx="794930"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kubectl</a:t>
              </a:r>
              <a:r>
                <a:rPr kumimoji="0" lang="en-US"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get</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28315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calcmode="lin" valueType="num">
                                      <p:cBhvr>
                                        <p:cTn id="14" dur="500" fill="hold"/>
                                        <p:tgtEl>
                                          <p:spTgt spid="14"/>
                                        </p:tgtEl>
                                        <p:attrNameLst>
                                          <p:attrName>ppt_x</p:attrName>
                                        </p:attrNameLst>
                                      </p:cBhvr>
                                      <p:tavLst>
                                        <p:tav tm="0">
                                          <p:val>
                                            <p:strVal val="#ppt_x"/>
                                          </p:val>
                                        </p:tav>
                                        <p:tav tm="100000">
                                          <p:val>
                                            <p:strVal val="#ppt_x"/>
                                          </p:val>
                                        </p:tav>
                                      </p:tavLst>
                                    </p:anim>
                                    <p:anim calcmode="lin" valueType="num">
                                      <p:cBhvr>
                                        <p:cTn id="15" dur="5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Text enthält.&#10;&#10;Automatisch generierte Beschreibung">
            <a:extLst>
              <a:ext uri="{FF2B5EF4-FFF2-40B4-BE49-F238E27FC236}">
                <a16:creationId xmlns:a16="http://schemas.microsoft.com/office/drawing/2014/main" id="{251E2787-39F5-1EAB-C9F3-8B62AFE9554A}"/>
              </a:ext>
            </a:extLst>
          </p:cNvPr>
          <p:cNvPicPr>
            <a:picLocks noGrp="1" noChangeAspect="1"/>
          </p:cNvPicPr>
          <p:nvPr>
            <p:ph type="pic" sz="quarter" idx="10"/>
          </p:nvPr>
        </p:nvPicPr>
        <p:blipFill rotWithShape="1">
          <a:blip r:embed="rId2"/>
          <a:srcRect l="25282" t="-3413" r="330" b="-4571"/>
          <a:stretch/>
        </p:blipFill>
        <p:spPr>
          <a:xfrm>
            <a:off x="-26988" y="0"/>
            <a:ext cx="6096001" cy="6858000"/>
          </a:xfrm>
          <a:solidFill>
            <a:schemeClr val="bg1"/>
          </a:solidFill>
        </p:spPr>
      </p:pic>
      <p:grpSp>
        <p:nvGrpSpPr>
          <p:cNvPr id="2" name="Группа 1"/>
          <p:cNvGrpSpPr/>
          <p:nvPr/>
        </p:nvGrpSpPr>
        <p:grpSpPr>
          <a:xfrm>
            <a:off x="7051648" y="1504327"/>
            <a:ext cx="4608512" cy="891127"/>
            <a:chOff x="5292080" y="1131590"/>
            <a:chExt cx="3456384" cy="668345"/>
          </a:xfrm>
        </p:grpSpPr>
        <p:sp>
          <p:nvSpPr>
            <p:cNvPr id="4" name="TextBox 3"/>
            <p:cNvSpPr txBox="1"/>
            <p:nvPr/>
          </p:nvSpPr>
          <p:spPr>
            <a:xfrm>
              <a:off x="5292080" y="1446377"/>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Dieser Befehl veröffentlicht die angepasste Ressourcen anhand der Konfiguration Dateien,</a:t>
              </a:r>
            </a:p>
          </p:txBody>
        </p:sp>
        <p:sp>
          <p:nvSpPr>
            <p:cNvPr id="5" name="TextBox 4"/>
            <p:cNvSpPr txBox="1"/>
            <p:nvPr/>
          </p:nvSpPr>
          <p:spPr>
            <a:xfrm>
              <a:off x="5292080" y="1131590"/>
              <a:ext cx="930784"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kubectl</a:t>
              </a:r>
              <a:r>
                <a:rPr kumimoji="0" lang="en-US"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apply</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31" name="Группа 30"/>
          <p:cNvGrpSpPr/>
          <p:nvPr/>
        </p:nvGrpSpPr>
        <p:grpSpPr>
          <a:xfrm>
            <a:off x="7008780" y="3033225"/>
            <a:ext cx="4608512" cy="690944"/>
            <a:chOff x="5256584" y="2274917"/>
            <a:chExt cx="3456384" cy="518208"/>
          </a:xfrm>
        </p:grpSpPr>
        <p:sp>
          <p:nvSpPr>
            <p:cNvPr id="12" name="TextBox 11"/>
            <p:cNvSpPr txBox="1"/>
            <p:nvPr/>
          </p:nvSpPr>
          <p:spPr>
            <a:xfrm>
              <a:off x="5256584" y="2589704"/>
              <a:ext cx="3456384" cy="203421"/>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Wie der Befehl sprechend sagt wird dieser zum löschen von Ressourcen verwendet.</a:t>
              </a:r>
            </a:p>
          </p:txBody>
        </p:sp>
        <p:sp>
          <p:nvSpPr>
            <p:cNvPr id="13" name="TextBox 12"/>
            <p:cNvSpPr txBox="1"/>
            <p:nvPr/>
          </p:nvSpPr>
          <p:spPr>
            <a:xfrm>
              <a:off x="5256584" y="2274917"/>
              <a:ext cx="975267"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kubectl</a:t>
              </a:r>
              <a:r>
                <a:rPr kumimoji="0" lang="en-US"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delete</a:t>
              </a:r>
              <a:endParaRPr kumimoji="0" lang="ru-RU"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29</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01985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1" name="Google Shape;241;p2"/>
          <p:cNvGrpSpPr/>
          <p:nvPr/>
        </p:nvGrpSpPr>
        <p:grpSpPr>
          <a:xfrm>
            <a:off x="1007434" y="1630615"/>
            <a:ext cx="4718744" cy="684816"/>
            <a:chOff x="755575" y="1222961"/>
            <a:chExt cx="3539058" cy="513612"/>
          </a:xfrm>
        </p:grpSpPr>
        <p:sp>
          <p:nvSpPr>
            <p:cNvPr id="243" name="Google Shape;243;p2"/>
            <p:cNvSpPr txBox="1"/>
            <p:nvPr/>
          </p:nvSpPr>
          <p:spPr>
            <a:xfrm>
              <a:off x="755575" y="1222961"/>
              <a:ext cx="1641064" cy="25388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83838"/>
                  </a:solidFill>
                  <a:effectLst/>
                  <a:uLnTx/>
                  <a:uFillTx/>
                  <a:latin typeface="Bebas Neue"/>
                  <a:ea typeface="Bebas Neue"/>
                  <a:cs typeface="Bebas Neue"/>
                  <a:sym typeface="Bebas Neue"/>
                </a:rPr>
                <a:t>Kubernetes </a:t>
              </a:r>
              <a:r>
                <a:rPr kumimoji="0" lang="en-US" sz="1600" b="0" i="0" u="none" strike="noStrike" kern="0" cap="none" spc="0" normalizeH="0" baseline="0" noProof="0" dirty="0" err="1">
                  <a:ln>
                    <a:noFill/>
                  </a:ln>
                  <a:solidFill>
                    <a:srgbClr val="383838"/>
                  </a:solidFill>
                  <a:effectLst/>
                  <a:uLnTx/>
                  <a:uFillTx/>
                  <a:latin typeface="Bebas Neue"/>
                  <a:ea typeface="Bebas Neue"/>
                  <a:cs typeface="Bebas Neue"/>
                  <a:sym typeface="Bebas Neue"/>
                </a:rPr>
                <a:t>Grundlagen</a:t>
              </a:r>
              <a:endParaRPr kumimoji="0" lang="en-US" sz="1600" b="0" i="0" u="none" strike="noStrike" kern="0" cap="none" spc="0" normalizeH="0" baseline="0" noProof="0" dirty="0">
                <a:ln>
                  <a:noFill/>
                </a:ln>
                <a:solidFill>
                  <a:srgbClr val="383838"/>
                </a:solidFill>
                <a:effectLst/>
                <a:uLnTx/>
                <a:uFillTx/>
                <a:latin typeface="Bebas Neue"/>
                <a:ea typeface="Bebas Neue"/>
                <a:cs typeface="Bebas Neue"/>
                <a:sym typeface="Bebas Neue"/>
              </a:endParaRPr>
            </a:p>
          </p:txBody>
        </p:sp>
        <p:sp>
          <p:nvSpPr>
            <p:cNvPr id="244" name="Google Shape;244;p2"/>
            <p:cNvSpPr txBox="1"/>
            <p:nvPr/>
          </p:nvSpPr>
          <p:spPr>
            <a:xfrm>
              <a:off x="766241" y="1517216"/>
              <a:ext cx="3528392" cy="2193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Die wichtigsten Grundlagen in </a:t>
              </a: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Kubernetes</a:t>
              </a: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 und der Verwendung von </a:t>
              </a: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Kubernetes</a:t>
              </a: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 </a:t>
              </a:r>
            </a:p>
          </p:txBody>
        </p:sp>
      </p:grpSp>
      <p:grpSp>
        <p:nvGrpSpPr>
          <p:cNvPr id="245" name="Google Shape;245;p2"/>
          <p:cNvGrpSpPr/>
          <p:nvPr/>
        </p:nvGrpSpPr>
        <p:grpSpPr>
          <a:xfrm>
            <a:off x="950995" y="4188706"/>
            <a:ext cx="4718743" cy="684816"/>
            <a:chOff x="786136" y="2331037"/>
            <a:chExt cx="3539057" cy="513612"/>
          </a:xfrm>
        </p:grpSpPr>
        <p:sp>
          <p:nvSpPr>
            <p:cNvPr id="251" name="Google Shape;251;p2"/>
            <p:cNvSpPr txBox="1"/>
            <p:nvPr/>
          </p:nvSpPr>
          <p:spPr>
            <a:xfrm>
              <a:off x="786136" y="2331037"/>
              <a:ext cx="1980258" cy="25388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83838"/>
                  </a:solidFill>
                  <a:effectLst/>
                  <a:uLnTx/>
                  <a:uFillTx/>
                  <a:latin typeface="Bebas Neue"/>
                  <a:ea typeface="Bebas Neue"/>
                  <a:cs typeface="Bebas Neue"/>
                  <a:sym typeface="Bebas Neue"/>
                </a:rPr>
                <a:t>Setup der </a:t>
              </a:r>
              <a:r>
                <a:rPr kumimoji="0" lang="en-US" sz="1600" b="0" i="0" u="none" strike="noStrike" kern="0" cap="none" spc="0" normalizeH="0" baseline="0" noProof="0" dirty="0" err="1">
                  <a:ln>
                    <a:noFill/>
                  </a:ln>
                  <a:solidFill>
                    <a:srgbClr val="383838"/>
                  </a:solidFill>
                  <a:effectLst/>
                  <a:uLnTx/>
                  <a:uFillTx/>
                  <a:latin typeface="Bebas Neue"/>
                  <a:ea typeface="Bebas Neue"/>
                  <a:cs typeface="Bebas Neue"/>
                  <a:sym typeface="Bebas Neue"/>
                </a:rPr>
                <a:t>Arbeitsumgebung</a:t>
              </a:r>
              <a:endParaRPr kumimoji="0" lang="en-US" sz="1600" b="0" i="0" u="none" strike="noStrike" kern="0" cap="none" spc="0" normalizeH="0" baseline="0" noProof="0" dirty="0">
                <a:ln>
                  <a:noFill/>
                </a:ln>
                <a:solidFill>
                  <a:srgbClr val="383838"/>
                </a:solidFill>
                <a:effectLst/>
                <a:uLnTx/>
                <a:uFillTx/>
                <a:latin typeface="Bebas Neue"/>
                <a:ea typeface="Bebas Neue"/>
                <a:cs typeface="Bebas Neue"/>
                <a:sym typeface="Bebas Neue"/>
              </a:endParaRPr>
            </a:p>
          </p:txBody>
        </p:sp>
        <p:sp>
          <p:nvSpPr>
            <p:cNvPr id="252" name="Google Shape;252;p2"/>
            <p:cNvSpPr txBox="1"/>
            <p:nvPr/>
          </p:nvSpPr>
          <p:spPr>
            <a:xfrm>
              <a:off x="796801" y="2625292"/>
              <a:ext cx="3528392" cy="2193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Installieren und bereitstellen von </a:t>
              </a: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Kubernetes</a:t>
              </a: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 für unser weiteres Vorgehen</a:t>
              </a:r>
            </a:p>
          </p:txBody>
        </p:sp>
      </p:grpSp>
      <p:grpSp>
        <p:nvGrpSpPr>
          <p:cNvPr id="253" name="Google Shape;253;p2"/>
          <p:cNvGrpSpPr/>
          <p:nvPr/>
        </p:nvGrpSpPr>
        <p:grpSpPr>
          <a:xfrm>
            <a:off x="950995" y="3009753"/>
            <a:ext cx="4718742" cy="884999"/>
            <a:chOff x="766241" y="3386918"/>
            <a:chExt cx="3539057" cy="663749"/>
          </a:xfrm>
        </p:grpSpPr>
        <p:sp>
          <p:nvSpPr>
            <p:cNvPr id="259" name="Google Shape;259;p2"/>
            <p:cNvSpPr txBox="1"/>
            <p:nvPr/>
          </p:nvSpPr>
          <p:spPr>
            <a:xfrm>
              <a:off x="766241" y="3386918"/>
              <a:ext cx="2056331" cy="25388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Die Arbeitsweise von </a:t>
              </a:r>
              <a:r>
                <a:rPr kumimoji="0" lang="de-DE" sz="1600" b="0" i="0" u="none" strike="noStrike" kern="0" cap="none" spc="0" normalizeH="0" baseline="0" noProof="0" dirty="0" err="1">
                  <a:ln>
                    <a:noFill/>
                  </a:ln>
                  <a:solidFill>
                    <a:srgbClr val="383838"/>
                  </a:solidFill>
                  <a:effectLst/>
                  <a:uLnTx/>
                  <a:uFillTx/>
                  <a:latin typeface="Bebas Neue"/>
                  <a:ea typeface="Bebas Neue"/>
                  <a:cs typeface="Bebas Neue"/>
                  <a:sym typeface="Bebas Neue"/>
                </a:rPr>
                <a:t>Kubernetes</a:t>
              </a:r>
              <a:endPar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endParaRPr>
            </a:p>
          </p:txBody>
        </p:sp>
        <p:sp>
          <p:nvSpPr>
            <p:cNvPr id="260" name="Google Shape;260;p2"/>
            <p:cNvSpPr txBox="1"/>
            <p:nvPr/>
          </p:nvSpPr>
          <p:spPr>
            <a:xfrm>
              <a:off x="776906" y="3681173"/>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Welche Bestandteile und Arbeitsweisen hat </a:t>
              </a: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Kubernetes</a:t>
              </a: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 und welche sind hiervon wichtig für uns</a:t>
              </a:r>
            </a:p>
          </p:txBody>
        </p:sp>
      </p:grpSp>
      <p:pic>
        <p:nvPicPr>
          <p:cNvPr id="3" name="Bildplatzhalter 2">
            <a:extLst>
              <a:ext uri="{FF2B5EF4-FFF2-40B4-BE49-F238E27FC236}">
                <a16:creationId xmlns:a16="http://schemas.microsoft.com/office/drawing/2014/main" id="{F52EBEA7-FC5A-8D64-6CB5-FA739587260E}"/>
              </a:ext>
            </a:extLst>
          </p:cNvPr>
          <p:cNvPicPr>
            <a:picLocks noGrp="1" noChangeAspect="1"/>
          </p:cNvPicPr>
          <p:nvPr>
            <p:ph type="pic" idx="2"/>
          </p:nvPr>
        </p:nvPicPr>
        <p:blipFill rotWithShape="1">
          <a:blip r:embed="rId3"/>
          <a:srcRect l="16888" t="-14375" r="14658" b="-11414"/>
          <a:stretch/>
        </p:blipFill>
        <p:spPr>
          <a:xfrm>
            <a:off x="6096000" y="0"/>
            <a:ext cx="6096000" cy="6858000"/>
          </a:xfrm>
          <a:prstGeom prst="rect">
            <a:avLst/>
          </a:prstGeom>
          <a:solidFill>
            <a:schemeClr val="bg1"/>
          </a:solidFill>
          <a:ln>
            <a:noFill/>
          </a:ln>
        </p:spPr>
      </p:pic>
      <p:grpSp>
        <p:nvGrpSpPr>
          <p:cNvPr id="267" name="Google Shape;267;p2"/>
          <p:cNvGrpSpPr/>
          <p:nvPr/>
        </p:nvGrpSpPr>
        <p:grpSpPr>
          <a:xfrm>
            <a:off x="11319310" y="359343"/>
            <a:ext cx="603183" cy="603183"/>
            <a:chOff x="8489482" y="269507"/>
            <a:chExt cx="452387" cy="452387"/>
          </a:xfrm>
        </p:grpSpPr>
        <p:sp>
          <p:nvSpPr>
            <p:cNvPr id="268" name="Google Shape;268;p2"/>
            <p:cNvSpPr/>
            <p:nvPr/>
          </p:nvSpPr>
          <p:spPr>
            <a:xfrm>
              <a:off x="8489482" y="269507"/>
              <a:ext cx="452387" cy="452387"/>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69" name="Google Shape;269;p2"/>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FFFFF"/>
                  </a:solidFill>
                  <a:effectLst/>
                  <a:uLnTx/>
                  <a:uFillTx/>
                  <a:latin typeface="Bebas Neue"/>
                  <a:ea typeface="Bebas Neue"/>
                  <a:cs typeface="Bebas Neue"/>
                  <a:sym typeface="Bebas Neue"/>
                </a:rPr>
                <a:t>3</a:t>
              </a:r>
              <a:endParaRPr kumimoji="0" sz="1600" b="0" i="0" u="none" strike="noStrike" kern="0" cap="none" spc="0" normalizeH="0" baseline="0" noProof="0" dirty="0">
                <a:ln>
                  <a:noFill/>
                </a:ln>
                <a:solidFill>
                  <a:srgbClr val="FFFFFF"/>
                </a:solidFill>
                <a:effectLst/>
                <a:uLnTx/>
                <a:uFillTx/>
                <a:latin typeface="Bebas Neue"/>
                <a:ea typeface="Bebas Neue"/>
                <a:cs typeface="Bebas Neue"/>
                <a:sym typeface="Bebas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500"/>
                                        <p:tgtEl>
                                          <p:spTgt spid="241"/>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45"/>
                                        </p:tgtEl>
                                        <p:attrNameLst>
                                          <p:attrName>style.visibility</p:attrName>
                                        </p:attrNameLst>
                                      </p:cBhvr>
                                      <p:to>
                                        <p:strVal val="visible"/>
                                      </p:to>
                                    </p:set>
                                    <p:anim calcmode="lin" valueType="num">
                                      <p:cBhvr additive="base">
                                        <p:cTn id="11" dur="500"/>
                                        <p:tgtEl>
                                          <p:spTgt spid="245"/>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253"/>
                                        </p:tgtEl>
                                        <p:attrNameLst>
                                          <p:attrName>style.visibility</p:attrName>
                                        </p:attrNameLst>
                                      </p:cBhvr>
                                      <p:to>
                                        <p:strVal val="visible"/>
                                      </p:to>
                                    </p:set>
                                    <p:anim calcmode="lin" valueType="num">
                                      <p:cBhvr additive="base">
                                        <p:cTn id="15" dur="500"/>
                                        <p:tgtEl>
                                          <p:spTgt spid="2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2584313"/>
            <a:ext cx="3935693" cy="138499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Design Konzept, Best Practices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für Microservice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basierte Anwendungen</a:t>
            </a:r>
          </a:p>
        </p:txBody>
      </p:sp>
      <p:sp>
        <p:nvSpPr>
          <p:cNvPr id="8" name="TextBox 7"/>
          <p:cNvSpPr txBox="1"/>
          <p:nvPr/>
        </p:nvSpPr>
        <p:spPr>
          <a:xfrm>
            <a:off x="585050" y="3969308"/>
            <a:ext cx="3118270"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Pods</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8987A35A-6A67-8F6A-CFEC-A18FB27DF55B}"/>
              </a:ext>
            </a:extLst>
          </p:cNvPr>
          <p:cNvPicPr>
            <a:picLocks noGrp="1" noChangeAspect="1"/>
          </p:cNvPicPr>
          <p:nvPr>
            <p:ph type="pic" sz="quarter" idx="10"/>
          </p:nvPr>
        </p:nvPicPr>
        <p:blipFill rotWithShape="1">
          <a:blip r:embed="rId3"/>
          <a:srcRect l="2972" t="-4095" r="9461" b="-4095"/>
          <a:stretch/>
        </p:blipFill>
        <p:spPr>
          <a:xfrm>
            <a:off x="4702175" y="0"/>
            <a:ext cx="7489825" cy="6858000"/>
          </a:xfrm>
          <a:solidFill>
            <a:schemeClr val="bg1"/>
          </a:solidFill>
        </p:spPr>
      </p:pic>
    </p:spTree>
    <p:extLst>
      <p:ext uri="{BB962C8B-B14F-4D97-AF65-F5344CB8AC3E}">
        <p14:creationId xmlns:p14="http://schemas.microsoft.com/office/powerpoint/2010/main" val="21097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Изображение 2">
            <a:extLst>
              <a:ext uri="{FF2B5EF4-FFF2-40B4-BE49-F238E27FC236}">
                <a16:creationId xmlns:a16="http://schemas.microsoft.com/office/drawing/2014/main" id="{9FF57AF6-937D-A8D1-F2AF-3BA358F5A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474" y="1119832"/>
            <a:ext cx="10144109" cy="5012006"/>
          </a:xfrm>
          <a:prstGeom prst="rect">
            <a:avLst/>
          </a:prstGeom>
        </p:spPr>
      </p:pic>
      <p:pic>
        <p:nvPicPr>
          <p:cNvPr id="15" name="Bildplatzhalter 14">
            <a:extLst>
              <a:ext uri="{FF2B5EF4-FFF2-40B4-BE49-F238E27FC236}">
                <a16:creationId xmlns:a16="http://schemas.microsoft.com/office/drawing/2014/main" id="{7B80E13C-977D-0D8B-3F90-2680020449A1}"/>
              </a:ext>
            </a:extLst>
          </p:cNvPr>
          <p:cNvPicPr>
            <a:picLocks noGrp="1" noChangeAspect="1"/>
          </p:cNvPicPr>
          <p:nvPr>
            <p:ph type="pic" sz="quarter" idx="10"/>
          </p:nvPr>
        </p:nvPicPr>
        <p:blipFill rotWithShape="1">
          <a:blip r:embed="rId4"/>
          <a:srcRect l="698" t="11915" r="3805" b="2875"/>
          <a:stretch/>
        </p:blipFill>
        <p:spPr>
          <a:xfrm>
            <a:off x="1703424" y="1399885"/>
            <a:ext cx="5699262" cy="3650276"/>
          </a:xfrm>
          <a:solidFill>
            <a:schemeClr val="bg1"/>
          </a:solidFill>
        </p:spPr>
      </p:pic>
      <p:grpSp>
        <p:nvGrpSpPr>
          <p:cNvPr id="11" name="Группа 10"/>
          <p:cNvGrpSpPr/>
          <p:nvPr/>
        </p:nvGrpSpPr>
        <p:grpSpPr>
          <a:xfrm>
            <a:off x="5203735" y="3429000"/>
            <a:ext cx="6115575" cy="2174133"/>
            <a:chOff x="2915816" y="1635646"/>
            <a:chExt cx="4586681" cy="2097504"/>
          </a:xfrm>
        </p:grpSpPr>
        <p:sp>
          <p:nvSpPr>
            <p:cNvPr id="3" name="Прямоугольник 2"/>
            <p:cNvSpPr/>
            <p:nvPr/>
          </p:nvSpPr>
          <p:spPr>
            <a:xfrm>
              <a:off x="2915816" y="1635646"/>
              <a:ext cx="4586681" cy="2097504"/>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dirty="0">
                <a:ln>
                  <a:noFill/>
                </a:ln>
                <a:solidFill>
                  <a:srgbClr val="FFFFFF"/>
                </a:solidFill>
                <a:effectLst/>
                <a:uLnTx/>
                <a:uFillTx/>
                <a:latin typeface="Calibri" panose="020F0502020204030204"/>
                <a:ea typeface="+mn-ea"/>
                <a:cs typeface="+mn-cs"/>
                <a:sym typeface="Arial"/>
              </a:endParaRPr>
            </a:p>
          </p:txBody>
        </p:sp>
        <p:sp>
          <p:nvSpPr>
            <p:cNvPr id="4" name="Прямоугольник 3"/>
            <p:cNvSpPr/>
            <p:nvPr/>
          </p:nvSpPr>
          <p:spPr>
            <a:xfrm>
              <a:off x="2915816" y="1635646"/>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2976889" y="1938963"/>
              <a:ext cx="649457" cy="326621"/>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Definition</a:t>
              </a:r>
            </a:p>
          </p:txBody>
        </p:sp>
        <p:sp>
          <p:nvSpPr>
            <p:cNvPr id="6" name="TextBox 5"/>
            <p:cNvSpPr txBox="1"/>
            <p:nvPr/>
          </p:nvSpPr>
          <p:spPr>
            <a:xfrm>
              <a:off x="2987554" y="2233218"/>
              <a:ext cx="4320750" cy="134941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050" b="0" i="0" u="none" strike="noStrike" kern="0" cap="none" spc="0" normalizeH="0" baseline="0" noProof="0" dirty="0">
                  <a:ln>
                    <a:noFill/>
                  </a:ln>
                  <a:solidFill>
                    <a:srgbClr val="222222"/>
                  </a:solidFill>
                  <a:effectLst/>
                  <a:uLnTx/>
                  <a:uFillTx/>
                  <a:latin typeface="open sans" panose="020B0606030504020204" pitchFamily="34" charset="0"/>
                  <a:cs typeface="Arial"/>
                  <a:sym typeface="Arial"/>
                </a:rPr>
                <a:t>Pods sind die kleinsten einsetzbaren Einheiten, die in </a:t>
              </a:r>
              <a:r>
                <a:rPr kumimoji="0" lang="de-DE" sz="1050" b="0" i="0" u="none" strike="noStrike" kern="0" cap="none" spc="0" normalizeH="0" baseline="0" noProof="0" dirty="0" err="1">
                  <a:ln>
                    <a:noFill/>
                  </a:ln>
                  <a:solidFill>
                    <a:srgbClr val="222222"/>
                  </a:solidFill>
                  <a:effectLst/>
                  <a:uLnTx/>
                  <a:uFillTx/>
                  <a:latin typeface="open sans" panose="020B0606030504020204" pitchFamily="34" charset="0"/>
                  <a:cs typeface="Arial"/>
                  <a:sym typeface="Arial"/>
                </a:rPr>
                <a:t>Kubernetes</a:t>
              </a:r>
              <a:r>
                <a:rPr kumimoji="0" lang="de-DE" sz="1050" b="0" i="0" u="none" strike="noStrike" kern="0" cap="none" spc="0" normalizeH="0" baseline="0" noProof="0" dirty="0">
                  <a:ln>
                    <a:noFill/>
                  </a:ln>
                  <a:solidFill>
                    <a:srgbClr val="222222"/>
                  </a:solidFill>
                  <a:effectLst/>
                  <a:uLnTx/>
                  <a:uFillTx/>
                  <a:latin typeface="open sans" panose="020B0606030504020204" pitchFamily="34" charset="0"/>
                  <a:cs typeface="Arial"/>
                  <a:sym typeface="Arial"/>
                </a:rPr>
                <a:t> erstellt und verwaltet werden können.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1050" b="0" i="0" u="none" strike="noStrike" kern="1200" cap="none" spc="0" normalizeH="0" baseline="0" noProof="0" dirty="0">
                <a:ln>
                  <a:noFill/>
                </a:ln>
                <a:solidFill>
                  <a:srgbClr val="222222"/>
                </a:solidFill>
                <a:effectLst/>
                <a:uLnTx/>
                <a:uFillTx/>
                <a:latin typeface="open sans" panose="020B0606030504020204" pitchFamily="34"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 Pod (übersetzt Gruppe/Schote, wie z. B. eine Gruppe von Walen oder eine Erbsenschote) ist eine Gruppe von einem oder mehreren Containern mit gemeinsam genutzten Speicher- und Netzwerkressourcen und einer Spezifikation für die Ausführung der Container. </a:t>
              </a:r>
            </a:p>
          </p:txBody>
        </p:sp>
      </p:grpSp>
      <p:grpSp>
        <p:nvGrpSpPr>
          <p:cNvPr id="8" name="Группа 7"/>
          <p:cNvGrpSpPr/>
          <p:nvPr/>
        </p:nvGrpSpPr>
        <p:grpSpPr>
          <a:xfrm>
            <a:off x="11319310" y="359343"/>
            <a:ext cx="603183" cy="603183"/>
            <a:chOff x="8489482" y="269507"/>
            <a:chExt cx="452387" cy="452387"/>
          </a:xfrm>
        </p:grpSpPr>
        <p:sp>
          <p:nvSpPr>
            <p:cNvPr id="9" name="Овал 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0" name="TextBox 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31</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16199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089122" y="1074351"/>
            <a:ext cx="1898277"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Bestandteile</a:t>
            </a:r>
          </a:p>
        </p:txBody>
      </p:sp>
      <p:sp>
        <p:nvSpPr>
          <p:cNvPr id="12" name="TextBox 11"/>
          <p:cNvSpPr txBox="1"/>
          <p:nvPr/>
        </p:nvSpPr>
        <p:spPr>
          <a:xfrm>
            <a:off x="4850534" y="1555107"/>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Bestandteile eines Pods</a:t>
            </a:r>
          </a:p>
        </p:txBody>
      </p:sp>
      <p:sp>
        <p:nvSpPr>
          <p:cNvPr id="13" name="TextBox 12"/>
          <p:cNvSpPr txBox="1"/>
          <p:nvPr/>
        </p:nvSpPr>
        <p:spPr>
          <a:xfrm>
            <a:off x="8406954" y="2767899"/>
            <a:ext cx="878767" cy="37965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C </a:t>
            </a:r>
            <a:r>
              <a:rPr kumimoji="0" lang="en-US" sz="1867" b="0" i="0" u="none" strike="noStrike" kern="1200" cap="none" spc="0" normalizeH="0" baseline="0" noProof="0" dirty="0" err="1">
                <a:ln>
                  <a:noFill/>
                </a:ln>
                <a:solidFill>
                  <a:srgbClr val="000000"/>
                </a:solidFill>
                <a:effectLst/>
                <a:uLnTx/>
                <a:uFillTx/>
                <a:latin typeface="Bebas Neue" charset="0"/>
                <a:ea typeface="Bebas Neue" charset="0"/>
                <a:cs typeface="Bebas Neue" charset="0"/>
                <a:sym typeface="Arial"/>
              </a:rPr>
              <a:t>GRoups</a:t>
            </a:r>
            <a:endParaRPr kumimoji="0" lang="ru-RU"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endParaRPr>
          </a:p>
        </p:txBody>
      </p:sp>
      <p:sp>
        <p:nvSpPr>
          <p:cNvPr id="14" name="TextBox 13"/>
          <p:cNvSpPr txBox="1"/>
          <p:nvPr/>
        </p:nvSpPr>
        <p:spPr>
          <a:xfrm>
            <a:off x="8406953" y="3214601"/>
            <a:ext cx="2638899" cy="81131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Pods werden mittels C Groups weiter von einander abgegrenzt und klar getrennt. Die tatsächliche Verwendung der C Groups hängt von der Distro sowie der Variante von </a:t>
            </a:r>
            <a:r>
              <a:rPr kumimoji="0" lang="de-DE" sz="8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ab.</a:t>
            </a:r>
          </a:p>
        </p:txBody>
      </p:sp>
      <p:sp>
        <p:nvSpPr>
          <p:cNvPr id="17" name="TextBox 16"/>
          <p:cNvSpPr txBox="1"/>
          <p:nvPr/>
        </p:nvSpPr>
        <p:spPr>
          <a:xfrm>
            <a:off x="1841871" y="2767899"/>
            <a:ext cx="1633782" cy="379656"/>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Linux-namespaces</a:t>
            </a:r>
            <a:endParaRPr kumimoji="0" lang="ru-RU"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endParaRPr>
          </a:p>
        </p:txBody>
      </p:sp>
      <p:sp>
        <p:nvSpPr>
          <p:cNvPr id="18" name="TextBox 17"/>
          <p:cNvSpPr txBox="1"/>
          <p:nvPr/>
        </p:nvSpPr>
        <p:spPr>
          <a:xfrm>
            <a:off x="836753" y="3214601"/>
            <a:ext cx="2638899" cy="1180644"/>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Mittels Linux Namespaces ist es </a:t>
            </a:r>
            <a:r>
              <a:rPr kumimoji="0" lang="de-DE" sz="8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möglich für den Pod einzelne Ressourcen und Ressourcen Bereiche klar abzutrennen und für diesen Prozess zu reservieren. Es eine klare und strukturierte Abgrenzung ist der Schlüssel für </a:t>
            </a:r>
            <a:r>
              <a:rPr kumimoji="0" lang="de-DE" sz="8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t>
            </a:r>
          </a:p>
        </p:txBody>
      </p:sp>
      <p:grpSp>
        <p:nvGrpSpPr>
          <p:cNvPr id="2" name="Группа 1"/>
          <p:cNvGrpSpPr/>
          <p:nvPr/>
        </p:nvGrpSpPr>
        <p:grpSpPr>
          <a:xfrm>
            <a:off x="5159141" y="2344139"/>
            <a:ext cx="1841633" cy="1587616"/>
            <a:chOff x="3869355" y="1758104"/>
            <a:chExt cx="1381225" cy="1190712"/>
          </a:xfrm>
        </p:grpSpPr>
        <p:sp>
          <p:nvSpPr>
            <p:cNvPr id="3" name="Треугольник 2"/>
            <p:cNvSpPr/>
            <p:nvPr/>
          </p:nvSpPr>
          <p:spPr>
            <a:xfrm>
              <a:off x="3869355" y="1758104"/>
              <a:ext cx="1381225" cy="119071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21" name="Группа 20"/>
            <p:cNvGrpSpPr/>
            <p:nvPr/>
          </p:nvGrpSpPr>
          <p:grpSpPr>
            <a:xfrm>
              <a:off x="4428546" y="2475953"/>
              <a:ext cx="262839" cy="239327"/>
              <a:chOff x="8045441" y="1870148"/>
              <a:chExt cx="361455" cy="329121"/>
            </a:xfrm>
            <a:solidFill>
              <a:schemeClr val="bg1"/>
            </a:solidFill>
          </p:grpSpPr>
          <p:sp>
            <p:nvSpPr>
              <p:cNvPr id="22"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3"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4"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nvGrpSpPr>
          <p:cNvPr id="40" name="Группа 39"/>
          <p:cNvGrpSpPr/>
          <p:nvPr/>
        </p:nvGrpSpPr>
        <p:grpSpPr>
          <a:xfrm>
            <a:off x="5159140" y="3991128"/>
            <a:ext cx="1841633" cy="1587616"/>
            <a:chOff x="3869354" y="2993346"/>
            <a:chExt cx="1381225" cy="1190712"/>
          </a:xfrm>
        </p:grpSpPr>
        <p:sp>
          <p:nvSpPr>
            <p:cNvPr id="4" name="Треугольник 3"/>
            <p:cNvSpPr/>
            <p:nvPr/>
          </p:nvSpPr>
          <p:spPr>
            <a:xfrm rot="10800000">
              <a:off x="3869354" y="2993346"/>
              <a:ext cx="1381225" cy="119071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25" name="Группа 24"/>
            <p:cNvGrpSpPr/>
            <p:nvPr/>
          </p:nvGrpSpPr>
          <p:grpSpPr>
            <a:xfrm>
              <a:off x="4428546" y="3331526"/>
              <a:ext cx="286329" cy="283051"/>
              <a:chOff x="8228539" y="1356902"/>
              <a:chExt cx="415925" cy="411163"/>
            </a:xfrm>
            <a:solidFill>
              <a:schemeClr val="bg1"/>
            </a:solidFill>
          </p:grpSpPr>
          <p:sp>
            <p:nvSpPr>
              <p:cNvPr id="26" name="Freeform 187"/>
              <p:cNvSpPr>
                <a:spLocks noChangeArrowheads="1"/>
              </p:cNvSpPr>
              <p:nvPr/>
            </p:nvSpPr>
            <p:spPr bwMode="auto">
              <a:xfrm>
                <a:off x="8228539" y="1356902"/>
                <a:ext cx="415925" cy="357188"/>
              </a:xfrm>
              <a:custGeom>
                <a:avLst/>
                <a:gdLst>
                  <a:gd name="T0" fmla="*/ 1155 w 1156"/>
                  <a:gd name="T1" fmla="*/ 811 h 991"/>
                  <a:gd name="T2" fmla="*/ 1155 w 1156"/>
                  <a:gd name="T3" fmla="*/ 811 h 991"/>
                  <a:gd name="T4" fmla="*/ 990 w 1156"/>
                  <a:gd name="T5" fmla="*/ 990 h 991"/>
                  <a:gd name="T6" fmla="*/ 179 w 1156"/>
                  <a:gd name="T7" fmla="*/ 990 h 991"/>
                  <a:gd name="T8" fmla="*/ 0 w 1156"/>
                  <a:gd name="T9" fmla="*/ 811 h 991"/>
                  <a:gd name="T10" fmla="*/ 0 w 1156"/>
                  <a:gd name="T11" fmla="*/ 179 h 991"/>
                  <a:gd name="T12" fmla="*/ 179 w 1156"/>
                  <a:gd name="T13" fmla="*/ 0 h 991"/>
                  <a:gd name="T14" fmla="*/ 990 w 1156"/>
                  <a:gd name="T15" fmla="*/ 0 h 991"/>
                  <a:gd name="T16" fmla="*/ 1155 w 1156"/>
                  <a:gd name="T17" fmla="*/ 179 h 991"/>
                  <a:gd name="T18" fmla="*/ 1155 w 1156"/>
                  <a:gd name="T19" fmla="*/ 811 h 991"/>
                  <a:gd name="T20" fmla="*/ 1100 w 1156"/>
                  <a:gd name="T21" fmla="*/ 179 h 991"/>
                  <a:gd name="T22" fmla="*/ 1100 w 1156"/>
                  <a:gd name="T23" fmla="*/ 179 h 991"/>
                  <a:gd name="T24" fmla="*/ 990 w 1156"/>
                  <a:gd name="T25" fmla="*/ 55 h 991"/>
                  <a:gd name="T26" fmla="*/ 179 w 1156"/>
                  <a:gd name="T27" fmla="*/ 55 h 991"/>
                  <a:gd name="T28" fmla="*/ 55 w 1156"/>
                  <a:gd name="T29" fmla="*/ 179 h 991"/>
                  <a:gd name="T30" fmla="*/ 55 w 1156"/>
                  <a:gd name="T31" fmla="*/ 811 h 991"/>
                  <a:gd name="T32" fmla="*/ 179 w 1156"/>
                  <a:gd name="T33" fmla="*/ 935 h 991"/>
                  <a:gd name="T34" fmla="*/ 990 w 1156"/>
                  <a:gd name="T35" fmla="*/ 935 h 991"/>
                  <a:gd name="T36" fmla="*/ 1100 w 1156"/>
                  <a:gd name="T37" fmla="*/ 811 h 991"/>
                  <a:gd name="T38" fmla="*/ 1100 w 1156"/>
                  <a:gd name="T39" fmla="*/ 179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6" h="991">
                    <a:moveTo>
                      <a:pt x="1155" y="811"/>
                    </a:moveTo>
                    <a:lnTo>
                      <a:pt x="1155" y="811"/>
                    </a:lnTo>
                    <a:cubicBezTo>
                      <a:pt x="1155" y="908"/>
                      <a:pt x="1086" y="990"/>
                      <a:pt x="990" y="990"/>
                    </a:cubicBezTo>
                    <a:cubicBezTo>
                      <a:pt x="179" y="990"/>
                      <a:pt x="179" y="990"/>
                      <a:pt x="179" y="990"/>
                    </a:cubicBezTo>
                    <a:cubicBezTo>
                      <a:pt x="83" y="990"/>
                      <a:pt x="0" y="908"/>
                      <a:pt x="0" y="811"/>
                    </a:cubicBezTo>
                    <a:cubicBezTo>
                      <a:pt x="0" y="179"/>
                      <a:pt x="0" y="179"/>
                      <a:pt x="0" y="179"/>
                    </a:cubicBezTo>
                    <a:cubicBezTo>
                      <a:pt x="0" y="83"/>
                      <a:pt x="83" y="0"/>
                      <a:pt x="179" y="0"/>
                    </a:cubicBezTo>
                    <a:cubicBezTo>
                      <a:pt x="990" y="0"/>
                      <a:pt x="990" y="0"/>
                      <a:pt x="990" y="0"/>
                    </a:cubicBezTo>
                    <a:cubicBezTo>
                      <a:pt x="1086" y="0"/>
                      <a:pt x="1155" y="83"/>
                      <a:pt x="1155" y="179"/>
                    </a:cubicBezTo>
                    <a:lnTo>
                      <a:pt x="1155" y="811"/>
                    </a:lnTo>
                    <a:close/>
                    <a:moveTo>
                      <a:pt x="1100" y="179"/>
                    </a:moveTo>
                    <a:lnTo>
                      <a:pt x="1100" y="179"/>
                    </a:lnTo>
                    <a:cubicBezTo>
                      <a:pt x="1100" y="110"/>
                      <a:pt x="1045" y="55"/>
                      <a:pt x="990" y="55"/>
                    </a:cubicBezTo>
                    <a:cubicBezTo>
                      <a:pt x="179" y="55"/>
                      <a:pt x="179" y="55"/>
                      <a:pt x="179" y="55"/>
                    </a:cubicBezTo>
                    <a:cubicBezTo>
                      <a:pt x="110" y="55"/>
                      <a:pt x="55" y="110"/>
                      <a:pt x="55" y="179"/>
                    </a:cubicBezTo>
                    <a:cubicBezTo>
                      <a:pt x="55" y="811"/>
                      <a:pt x="55" y="811"/>
                      <a:pt x="55" y="811"/>
                    </a:cubicBezTo>
                    <a:cubicBezTo>
                      <a:pt x="55" y="880"/>
                      <a:pt x="110" y="935"/>
                      <a:pt x="179" y="935"/>
                    </a:cubicBezTo>
                    <a:cubicBezTo>
                      <a:pt x="990" y="935"/>
                      <a:pt x="990" y="935"/>
                      <a:pt x="990" y="935"/>
                    </a:cubicBezTo>
                    <a:cubicBezTo>
                      <a:pt x="1045" y="935"/>
                      <a:pt x="1100" y="880"/>
                      <a:pt x="1100" y="811"/>
                    </a:cubicBezTo>
                    <a:lnTo>
                      <a:pt x="1100" y="1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7" name="Freeform 188"/>
              <p:cNvSpPr>
                <a:spLocks noChangeArrowheads="1"/>
              </p:cNvSpPr>
              <p:nvPr/>
            </p:nvSpPr>
            <p:spPr bwMode="auto">
              <a:xfrm>
                <a:off x="8377764" y="1693452"/>
                <a:ext cx="123825" cy="74613"/>
              </a:xfrm>
              <a:custGeom>
                <a:avLst/>
                <a:gdLst>
                  <a:gd name="T0" fmla="*/ 343 w 344"/>
                  <a:gd name="T1" fmla="*/ 179 h 207"/>
                  <a:gd name="T2" fmla="*/ 343 w 344"/>
                  <a:gd name="T3" fmla="*/ 179 h 207"/>
                  <a:gd name="T4" fmla="*/ 316 w 344"/>
                  <a:gd name="T5" fmla="*/ 206 h 207"/>
                  <a:gd name="T6" fmla="*/ 27 w 344"/>
                  <a:gd name="T7" fmla="*/ 206 h 207"/>
                  <a:gd name="T8" fmla="*/ 0 w 344"/>
                  <a:gd name="T9" fmla="*/ 179 h 207"/>
                  <a:gd name="T10" fmla="*/ 0 w 344"/>
                  <a:gd name="T11" fmla="*/ 28 h 207"/>
                  <a:gd name="T12" fmla="*/ 27 w 344"/>
                  <a:gd name="T13" fmla="*/ 0 h 207"/>
                  <a:gd name="T14" fmla="*/ 316 w 344"/>
                  <a:gd name="T15" fmla="*/ 0 h 207"/>
                  <a:gd name="T16" fmla="*/ 343 w 344"/>
                  <a:gd name="T17" fmla="*/ 28 h 207"/>
                  <a:gd name="T18" fmla="*/ 343 w 344"/>
                  <a:gd name="T19" fmla="*/ 179 h 207"/>
                  <a:gd name="T20" fmla="*/ 55 w 344"/>
                  <a:gd name="T21" fmla="*/ 151 h 207"/>
                  <a:gd name="T22" fmla="*/ 55 w 344"/>
                  <a:gd name="T23" fmla="*/ 151 h 207"/>
                  <a:gd name="T24" fmla="*/ 288 w 344"/>
                  <a:gd name="T25" fmla="*/ 151 h 207"/>
                  <a:gd name="T26" fmla="*/ 288 w 344"/>
                  <a:gd name="T27" fmla="*/ 55 h 207"/>
                  <a:gd name="T28" fmla="*/ 55 w 344"/>
                  <a:gd name="T29" fmla="*/ 55 h 207"/>
                  <a:gd name="T30" fmla="*/ 55 w 344"/>
                  <a:gd name="T31" fmla="*/ 15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4" h="207">
                    <a:moveTo>
                      <a:pt x="343" y="179"/>
                    </a:moveTo>
                    <a:lnTo>
                      <a:pt x="343" y="179"/>
                    </a:lnTo>
                    <a:cubicBezTo>
                      <a:pt x="343" y="193"/>
                      <a:pt x="329" y="206"/>
                      <a:pt x="316" y="206"/>
                    </a:cubicBezTo>
                    <a:cubicBezTo>
                      <a:pt x="27" y="206"/>
                      <a:pt x="27" y="206"/>
                      <a:pt x="27" y="206"/>
                    </a:cubicBezTo>
                    <a:cubicBezTo>
                      <a:pt x="13" y="206"/>
                      <a:pt x="0" y="193"/>
                      <a:pt x="0" y="179"/>
                    </a:cubicBezTo>
                    <a:cubicBezTo>
                      <a:pt x="0" y="28"/>
                      <a:pt x="0" y="28"/>
                      <a:pt x="0" y="28"/>
                    </a:cubicBezTo>
                    <a:cubicBezTo>
                      <a:pt x="0" y="14"/>
                      <a:pt x="13" y="0"/>
                      <a:pt x="27" y="0"/>
                    </a:cubicBezTo>
                    <a:cubicBezTo>
                      <a:pt x="316" y="0"/>
                      <a:pt x="316" y="0"/>
                      <a:pt x="316" y="0"/>
                    </a:cubicBezTo>
                    <a:cubicBezTo>
                      <a:pt x="329" y="0"/>
                      <a:pt x="343" y="14"/>
                      <a:pt x="343" y="28"/>
                    </a:cubicBezTo>
                    <a:lnTo>
                      <a:pt x="343" y="179"/>
                    </a:lnTo>
                    <a:close/>
                    <a:moveTo>
                      <a:pt x="55" y="151"/>
                    </a:moveTo>
                    <a:lnTo>
                      <a:pt x="55" y="151"/>
                    </a:lnTo>
                    <a:cubicBezTo>
                      <a:pt x="288" y="151"/>
                      <a:pt x="288" y="151"/>
                      <a:pt x="288" y="151"/>
                    </a:cubicBezTo>
                    <a:cubicBezTo>
                      <a:pt x="288" y="55"/>
                      <a:pt x="288" y="55"/>
                      <a:pt x="288" y="55"/>
                    </a:cubicBezTo>
                    <a:cubicBezTo>
                      <a:pt x="55" y="55"/>
                      <a:pt x="55" y="55"/>
                      <a:pt x="55" y="55"/>
                    </a:cubicBezTo>
                    <a:lnTo>
                      <a:pt x="55" y="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8" name="Freeform 189"/>
              <p:cNvSpPr>
                <a:spLocks noChangeArrowheads="1"/>
              </p:cNvSpPr>
              <p:nvPr/>
            </p:nvSpPr>
            <p:spPr bwMode="auto">
              <a:xfrm>
                <a:off x="8317439" y="1747427"/>
                <a:ext cx="238125" cy="20638"/>
              </a:xfrm>
              <a:custGeom>
                <a:avLst/>
                <a:gdLst>
                  <a:gd name="T0" fmla="*/ 632 w 660"/>
                  <a:gd name="T1" fmla="*/ 55 h 56"/>
                  <a:gd name="T2" fmla="*/ 632 w 660"/>
                  <a:gd name="T3" fmla="*/ 55 h 56"/>
                  <a:gd name="T4" fmla="*/ 27 w 660"/>
                  <a:gd name="T5" fmla="*/ 55 h 56"/>
                  <a:gd name="T6" fmla="*/ 0 w 660"/>
                  <a:gd name="T7" fmla="*/ 28 h 56"/>
                  <a:gd name="T8" fmla="*/ 27 w 660"/>
                  <a:gd name="T9" fmla="*/ 0 h 56"/>
                  <a:gd name="T10" fmla="*/ 632 w 660"/>
                  <a:gd name="T11" fmla="*/ 0 h 56"/>
                  <a:gd name="T12" fmla="*/ 659 w 660"/>
                  <a:gd name="T13" fmla="*/ 28 h 56"/>
                  <a:gd name="T14" fmla="*/ 632 w 660"/>
                  <a:gd name="T15" fmla="*/ 5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0" h="56">
                    <a:moveTo>
                      <a:pt x="632" y="55"/>
                    </a:moveTo>
                    <a:lnTo>
                      <a:pt x="632" y="55"/>
                    </a:lnTo>
                    <a:cubicBezTo>
                      <a:pt x="27" y="55"/>
                      <a:pt x="27" y="55"/>
                      <a:pt x="27" y="55"/>
                    </a:cubicBezTo>
                    <a:cubicBezTo>
                      <a:pt x="13" y="55"/>
                      <a:pt x="0" y="42"/>
                      <a:pt x="0" y="28"/>
                    </a:cubicBezTo>
                    <a:cubicBezTo>
                      <a:pt x="0" y="14"/>
                      <a:pt x="13" y="0"/>
                      <a:pt x="27" y="0"/>
                    </a:cubicBezTo>
                    <a:cubicBezTo>
                      <a:pt x="632" y="0"/>
                      <a:pt x="632" y="0"/>
                      <a:pt x="632" y="0"/>
                    </a:cubicBezTo>
                    <a:cubicBezTo>
                      <a:pt x="646" y="0"/>
                      <a:pt x="659" y="14"/>
                      <a:pt x="659" y="28"/>
                    </a:cubicBezTo>
                    <a:cubicBezTo>
                      <a:pt x="659" y="42"/>
                      <a:pt x="646" y="55"/>
                      <a:pt x="632" y="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9" name="Freeform 190"/>
              <p:cNvSpPr>
                <a:spLocks noChangeArrowheads="1"/>
              </p:cNvSpPr>
              <p:nvPr/>
            </p:nvSpPr>
            <p:spPr bwMode="auto">
              <a:xfrm>
                <a:off x="8317439" y="1415640"/>
                <a:ext cx="238125" cy="233362"/>
              </a:xfrm>
              <a:custGeom>
                <a:avLst/>
                <a:gdLst>
                  <a:gd name="T0" fmla="*/ 27 w 660"/>
                  <a:gd name="T1" fmla="*/ 646 h 647"/>
                  <a:gd name="T2" fmla="*/ 27 w 660"/>
                  <a:gd name="T3" fmla="*/ 646 h 647"/>
                  <a:gd name="T4" fmla="*/ 13 w 660"/>
                  <a:gd name="T5" fmla="*/ 633 h 647"/>
                  <a:gd name="T6" fmla="*/ 13 w 660"/>
                  <a:gd name="T7" fmla="*/ 605 h 647"/>
                  <a:gd name="T8" fmla="*/ 604 w 660"/>
                  <a:gd name="T9" fmla="*/ 0 h 647"/>
                  <a:gd name="T10" fmla="*/ 646 w 660"/>
                  <a:gd name="T11" fmla="*/ 0 h 647"/>
                  <a:gd name="T12" fmla="*/ 646 w 660"/>
                  <a:gd name="T13" fmla="*/ 42 h 647"/>
                  <a:gd name="T14" fmla="*/ 55 w 660"/>
                  <a:gd name="T15" fmla="*/ 633 h 647"/>
                  <a:gd name="T16" fmla="*/ 27 w 660"/>
                  <a:gd name="T17" fmla="*/ 646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0" h="647">
                    <a:moveTo>
                      <a:pt x="27" y="646"/>
                    </a:moveTo>
                    <a:lnTo>
                      <a:pt x="27" y="646"/>
                    </a:lnTo>
                    <a:cubicBezTo>
                      <a:pt x="27" y="646"/>
                      <a:pt x="13" y="646"/>
                      <a:pt x="13" y="633"/>
                    </a:cubicBezTo>
                    <a:cubicBezTo>
                      <a:pt x="0" y="633"/>
                      <a:pt x="0" y="605"/>
                      <a:pt x="13" y="605"/>
                    </a:cubicBezTo>
                    <a:cubicBezTo>
                      <a:pt x="604" y="0"/>
                      <a:pt x="604" y="0"/>
                      <a:pt x="604" y="0"/>
                    </a:cubicBezTo>
                    <a:cubicBezTo>
                      <a:pt x="618" y="0"/>
                      <a:pt x="632" y="0"/>
                      <a:pt x="646" y="0"/>
                    </a:cubicBezTo>
                    <a:cubicBezTo>
                      <a:pt x="659" y="14"/>
                      <a:pt x="659" y="28"/>
                      <a:pt x="646" y="42"/>
                    </a:cubicBezTo>
                    <a:cubicBezTo>
                      <a:pt x="55" y="633"/>
                      <a:pt x="55" y="633"/>
                      <a:pt x="55" y="633"/>
                    </a:cubicBezTo>
                    <a:cubicBezTo>
                      <a:pt x="41" y="646"/>
                      <a:pt x="41" y="646"/>
                      <a:pt x="27" y="64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30" name="Freeform 191"/>
              <p:cNvSpPr>
                <a:spLocks noChangeArrowheads="1"/>
              </p:cNvSpPr>
              <p:nvPr/>
            </p:nvSpPr>
            <p:spPr bwMode="auto">
              <a:xfrm>
                <a:off x="8436501" y="1553752"/>
                <a:ext cx="84138" cy="79375"/>
              </a:xfrm>
              <a:custGeom>
                <a:avLst/>
                <a:gdLst>
                  <a:gd name="T0" fmla="*/ 27 w 234"/>
                  <a:gd name="T1" fmla="*/ 220 h 221"/>
                  <a:gd name="T2" fmla="*/ 27 w 234"/>
                  <a:gd name="T3" fmla="*/ 220 h 221"/>
                  <a:gd name="T4" fmla="*/ 13 w 234"/>
                  <a:gd name="T5" fmla="*/ 220 h 221"/>
                  <a:gd name="T6" fmla="*/ 13 w 234"/>
                  <a:gd name="T7" fmla="*/ 179 h 221"/>
                  <a:gd name="T8" fmla="*/ 178 w 234"/>
                  <a:gd name="T9" fmla="*/ 0 h 221"/>
                  <a:gd name="T10" fmla="*/ 219 w 234"/>
                  <a:gd name="T11" fmla="*/ 0 h 221"/>
                  <a:gd name="T12" fmla="*/ 219 w 234"/>
                  <a:gd name="T13" fmla="*/ 41 h 221"/>
                  <a:gd name="T14" fmla="*/ 54 w 234"/>
                  <a:gd name="T15" fmla="*/ 220 h 221"/>
                  <a:gd name="T16" fmla="*/ 27 w 234"/>
                  <a:gd name="T17" fmla="*/ 22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21">
                    <a:moveTo>
                      <a:pt x="27" y="220"/>
                    </a:moveTo>
                    <a:lnTo>
                      <a:pt x="27" y="220"/>
                    </a:lnTo>
                    <a:lnTo>
                      <a:pt x="13" y="220"/>
                    </a:lnTo>
                    <a:cubicBezTo>
                      <a:pt x="0" y="206"/>
                      <a:pt x="0" y="193"/>
                      <a:pt x="13" y="179"/>
                    </a:cubicBezTo>
                    <a:cubicBezTo>
                      <a:pt x="178" y="0"/>
                      <a:pt x="178" y="0"/>
                      <a:pt x="178" y="0"/>
                    </a:cubicBezTo>
                    <a:cubicBezTo>
                      <a:pt x="192" y="0"/>
                      <a:pt x="205" y="0"/>
                      <a:pt x="219" y="0"/>
                    </a:cubicBezTo>
                    <a:cubicBezTo>
                      <a:pt x="233" y="14"/>
                      <a:pt x="233" y="41"/>
                      <a:pt x="219" y="41"/>
                    </a:cubicBezTo>
                    <a:cubicBezTo>
                      <a:pt x="54" y="220"/>
                      <a:pt x="54" y="220"/>
                      <a:pt x="54" y="220"/>
                    </a:cubicBezTo>
                    <a:cubicBezTo>
                      <a:pt x="41" y="220"/>
                      <a:pt x="41" y="220"/>
                      <a:pt x="27" y="22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nvGrpSpPr>
          <p:cNvPr id="37" name="Группа 36"/>
          <p:cNvGrpSpPr/>
          <p:nvPr/>
        </p:nvGrpSpPr>
        <p:grpSpPr>
          <a:xfrm>
            <a:off x="11319310" y="359343"/>
            <a:ext cx="603183" cy="603183"/>
            <a:chOff x="8489482" y="269507"/>
            <a:chExt cx="452387" cy="452387"/>
          </a:xfrm>
        </p:grpSpPr>
        <p:sp>
          <p:nvSpPr>
            <p:cNvPr id="38" name="Овал 37"/>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9" name="TextBox 38"/>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92538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0-#ppt_w/2"/>
                                          </p:val>
                                        </p:tav>
                                        <p:tav tm="100000">
                                          <p:val>
                                            <p:strVal val="#ppt_x"/>
                                          </p:val>
                                        </p:tav>
                                      </p:tavLst>
                                    </p:anim>
                                    <p:anim calcmode="lin" valueType="num">
                                      <p:cBhvr additive="base">
                                        <p:cTn id="17" dur="500" fill="hold"/>
                                        <p:tgtEl>
                                          <p:spTgt spid="17"/>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0-#ppt_w/2"/>
                                          </p:val>
                                        </p:tav>
                                        <p:tav tm="100000">
                                          <p:val>
                                            <p:strVal val="#ppt_x"/>
                                          </p:val>
                                        </p:tav>
                                      </p:tavLst>
                                    </p:anim>
                                    <p:anim calcmode="lin" valueType="num">
                                      <p:cBhvr additive="base">
                                        <p:cTn id="21" dur="500" fill="hold"/>
                                        <p:tgtEl>
                                          <p:spTgt spid="18"/>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1+#ppt_w/2"/>
                                          </p:val>
                                        </p:tav>
                                        <p:tav tm="100000">
                                          <p:val>
                                            <p:strVal val="#ppt_x"/>
                                          </p:val>
                                        </p:tav>
                                      </p:tavLst>
                                    </p:anim>
                                    <p:anim calcmode="lin" valueType="num">
                                      <p:cBhvr additive="base">
                                        <p:cTn id="25" dur="500" fill="hold"/>
                                        <p:tgtEl>
                                          <p:spTgt spid="13"/>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1+#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0-#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7"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3791744" y="5637250"/>
            <a:ext cx="3456384" cy="462438"/>
            <a:chOff x="2843808" y="4227934"/>
            <a:chExt cx="2592288" cy="346828"/>
          </a:xfrm>
        </p:grpSpPr>
        <p:sp>
          <p:nvSpPr>
            <p:cNvPr id="7" name="Прямоугольник 6"/>
            <p:cNvSpPr/>
            <p:nvPr/>
          </p:nvSpPr>
          <p:spPr>
            <a:xfrm>
              <a:off x="2843808" y="4227934"/>
              <a:ext cx="2592288" cy="346828"/>
            </a:xfrm>
            <a:prstGeom prst="rect">
              <a:avLst/>
            </a:prstGeom>
            <a:solidFill>
              <a:srgbClr val="383838"/>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TextBox 7"/>
            <p:cNvSpPr txBox="1"/>
            <p:nvPr/>
          </p:nvSpPr>
          <p:spPr>
            <a:xfrm>
              <a:off x="3577118" y="4267037"/>
              <a:ext cx="1186865" cy="23857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4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One pod one Container</a:t>
              </a:r>
            </a:p>
          </p:txBody>
        </p:sp>
      </p:grpSp>
      <p:grpSp>
        <p:nvGrpSpPr>
          <p:cNvPr id="3" name="Группа 2"/>
          <p:cNvGrpSpPr/>
          <p:nvPr/>
        </p:nvGrpSpPr>
        <p:grpSpPr>
          <a:xfrm>
            <a:off x="7537813" y="5627901"/>
            <a:ext cx="3454731" cy="471786"/>
            <a:chOff x="5653360" y="4220923"/>
            <a:chExt cx="2591048" cy="353839"/>
          </a:xfrm>
        </p:grpSpPr>
        <p:sp>
          <p:nvSpPr>
            <p:cNvPr id="9" name="Прямоугольник 8"/>
            <p:cNvSpPr/>
            <p:nvPr/>
          </p:nvSpPr>
          <p:spPr>
            <a:xfrm>
              <a:off x="5653360" y="4220923"/>
              <a:ext cx="2591048" cy="3538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TextBox 9"/>
            <p:cNvSpPr txBox="1"/>
            <p:nvPr/>
          </p:nvSpPr>
          <p:spPr>
            <a:xfrm>
              <a:off x="6309146" y="4267037"/>
              <a:ext cx="1278235" cy="23857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4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One pod multi Container</a:t>
              </a:r>
            </a:p>
          </p:txBody>
        </p:sp>
      </p:grpSp>
      <p:sp>
        <p:nvSpPr>
          <p:cNvPr id="11" name="TextBox 10"/>
          <p:cNvSpPr txBox="1"/>
          <p:nvPr/>
        </p:nvSpPr>
        <p:spPr>
          <a:xfrm>
            <a:off x="335360" y="1948466"/>
            <a:ext cx="3124573" cy="83099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Die  </a:t>
            </a:r>
            <a:r>
              <a:rPr kumimoji="0" lang="de-DE" sz="24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verwendung</a:t>
            </a: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von Pods im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Produktiv betrieb</a:t>
            </a:r>
          </a:p>
        </p:txBody>
      </p:sp>
      <p:grpSp>
        <p:nvGrpSpPr>
          <p:cNvPr id="4" name="Группа 3"/>
          <p:cNvGrpSpPr/>
          <p:nvPr/>
        </p:nvGrpSpPr>
        <p:grpSpPr>
          <a:xfrm>
            <a:off x="335360" y="3044959"/>
            <a:ext cx="3168352" cy="1264117"/>
            <a:chOff x="251520" y="2283718"/>
            <a:chExt cx="2376264" cy="948087"/>
          </a:xfrm>
        </p:grpSpPr>
        <p:sp>
          <p:nvSpPr>
            <p:cNvPr id="12" name="TextBox 11"/>
            <p:cNvSpPr txBox="1"/>
            <p:nvPr/>
          </p:nvSpPr>
          <p:spPr>
            <a:xfrm>
              <a:off x="251520" y="2283718"/>
              <a:ext cx="1471798"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One pod one Container</a:t>
              </a:r>
              <a:endParaRPr kumimoji="0" lang="ru-RU"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3" name="TextBox 12"/>
            <p:cNvSpPr txBox="1"/>
            <p:nvPr/>
          </p:nvSpPr>
          <p:spPr>
            <a:xfrm>
              <a:off x="262185" y="2577973"/>
              <a:ext cx="2365599" cy="65383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Das "Ein-Container-per-Pod"-Modell ist der häufigste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-Anwendungsfall. In diesem Fall kannst du dir einen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einen</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Pod als einen Behälter vorstellen, der einen einzelnen Container enthält.</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19" name="Группа 18"/>
          <p:cNvGrpSpPr/>
          <p:nvPr/>
        </p:nvGrpSpPr>
        <p:grpSpPr>
          <a:xfrm>
            <a:off x="335360" y="4284803"/>
            <a:ext cx="3168352" cy="2064850"/>
            <a:chOff x="251520" y="3213599"/>
            <a:chExt cx="2376264" cy="1548636"/>
          </a:xfrm>
        </p:grpSpPr>
        <p:sp>
          <p:nvSpPr>
            <p:cNvPr id="14" name="TextBox 13"/>
            <p:cNvSpPr txBox="1"/>
            <p:nvPr/>
          </p:nvSpPr>
          <p:spPr>
            <a:xfrm>
              <a:off x="251520" y="3213599"/>
              <a:ext cx="1587214"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One pod multi Container</a:t>
              </a:r>
              <a:endParaRPr kumimoji="0" lang="ru-RU"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5" name="TextBox 14"/>
            <p:cNvSpPr txBox="1"/>
            <p:nvPr/>
          </p:nvSpPr>
          <p:spPr>
            <a:xfrm>
              <a:off x="262185" y="3507854"/>
              <a:ext cx="2365599" cy="1254381"/>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Wenn eine Softwareanwendung aus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co-lokaliserten</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Containern besteht, die sich gemeinsame Ressourcen teilen und stark voneinander abhängen, kann ein Pod die Container verkapseln. Diese Container bilden eine einzelne zusammenhängende Serviceeinheit, z. B. ein Container, der Daten in einem gemeinsam genutzten Volume öffentlich verfügbar macht, während ein separater Sidecar-Container die Daten aktualisiert. </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16" name="Группа 15"/>
          <p:cNvGrpSpPr/>
          <p:nvPr/>
        </p:nvGrpSpPr>
        <p:grpSpPr>
          <a:xfrm>
            <a:off x="11319310" y="359343"/>
            <a:ext cx="603183" cy="603183"/>
            <a:chOff x="8489482" y="269507"/>
            <a:chExt cx="452387" cy="452387"/>
          </a:xfrm>
        </p:grpSpPr>
        <p:sp>
          <p:nvSpPr>
            <p:cNvPr id="17" name="Овал 1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8" name="TextBox 17"/>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pic>
        <p:nvPicPr>
          <p:cNvPr id="1026" name="Picture 2" descr="One Pot Pasta: Senegal - Kitchwitch">
            <a:extLst>
              <a:ext uri="{FF2B5EF4-FFF2-40B4-BE49-F238E27FC236}">
                <a16:creationId xmlns:a16="http://schemas.microsoft.com/office/drawing/2014/main" id="{6F219B58-EE1C-3788-DE17-D439B3000545}"/>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25004" t="325" r="27159" b="3988"/>
          <a:stretch/>
        </p:blipFill>
        <p:spPr bwMode="auto">
          <a:xfrm>
            <a:off x="3792538" y="1028700"/>
            <a:ext cx="3455987" cy="46085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würzbox | One Pot | Camping Küche">
            <a:extLst>
              <a:ext uri="{FF2B5EF4-FFF2-40B4-BE49-F238E27FC236}">
                <a16:creationId xmlns:a16="http://schemas.microsoft.com/office/drawing/2014/main" id="{EB5D501A-4254-D13C-4FAD-4608167EDF2A}"/>
              </a:ext>
            </a:extLst>
          </p:cNvPr>
          <p:cNvPicPr>
            <a:picLocks noGrp="1" noChangeAspect="1" noChangeArrowheads="1"/>
          </p:cNvPicPr>
          <p:nvPr>
            <p:ph type="pic" sz="quarter" idx="14"/>
          </p:nvPr>
        </p:nvPicPr>
        <p:blipFill rotWithShape="1">
          <a:blip r:embed="rId3">
            <a:extLst>
              <a:ext uri="{28A0092B-C50C-407E-A947-70E740481C1C}">
                <a14:useLocalDpi xmlns:a14="http://schemas.microsoft.com/office/drawing/2010/main" val="0"/>
              </a:ext>
            </a:extLst>
          </a:blip>
          <a:srcRect l="30356" r="13400"/>
          <a:stretch/>
        </p:blipFill>
        <p:spPr bwMode="auto">
          <a:xfrm>
            <a:off x="7535863" y="1028700"/>
            <a:ext cx="3455987" cy="460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48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37" name="Freeform: Shape 1036">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030" name="Picture 6">
            <a:extLst>
              <a:ext uri="{FF2B5EF4-FFF2-40B4-BE49-F238E27FC236}">
                <a16:creationId xmlns:a16="http://schemas.microsoft.com/office/drawing/2014/main" id="{45BB6798-4F1B-425D-42C1-8C65BA5AE6B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87826" y="1201003"/>
            <a:ext cx="3876791" cy="410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253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4732386"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Netzwerkverbindungen bereitstellen</a:t>
            </a:r>
          </a:p>
        </p:txBody>
      </p:sp>
      <p:sp>
        <p:nvSpPr>
          <p:cNvPr id="8" name="TextBox 7"/>
          <p:cNvSpPr txBox="1"/>
          <p:nvPr/>
        </p:nvSpPr>
        <p:spPr>
          <a:xfrm>
            <a:off x="585050" y="3969308"/>
            <a:ext cx="3118270" cy="67499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Architektur des </a:t>
            </a:r>
            <a:r>
              <a:rPr kumimoji="0" lang="de-DE" sz="13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Netzwerks</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descr="Ein Bild, das Text, Gerät, Systemsteuerung enthält.&#10;&#10;Automatisch generierte Beschreibung">
            <a:extLst>
              <a:ext uri="{FF2B5EF4-FFF2-40B4-BE49-F238E27FC236}">
                <a16:creationId xmlns:a16="http://schemas.microsoft.com/office/drawing/2014/main" id="{BA5DB465-D98F-AF97-82BB-521B52FA6794}"/>
              </a:ext>
            </a:extLst>
          </p:cNvPr>
          <p:cNvPicPr>
            <a:picLocks noGrp="1" noChangeAspect="1"/>
          </p:cNvPicPr>
          <p:nvPr>
            <p:ph type="pic" sz="quarter" idx="10"/>
          </p:nvPr>
        </p:nvPicPr>
        <p:blipFill>
          <a:blip r:embed="rId3"/>
          <a:srcRect l="31768" r="31768"/>
          <a:stretch>
            <a:fillRect/>
          </a:stretch>
        </p:blipFill>
        <p:spPr/>
      </p:pic>
    </p:spTree>
    <p:extLst>
      <p:ext uri="{BB962C8B-B14F-4D97-AF65-F5344CB8AC3E}">
        <p14:creationId xmlns:p14="http://schemas.microsoft.com/office/powerpoint/2010/main" val="138566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descr="Ein Bild, das Text, Elektronik, Computer, Schreibtisch enthält.&#10;&#10;Automatisch generierte Beschreibung">
            <a:extLst>
              <a:ext uri="{FF2B5EF4-FFF2-40B4-BE49-F238E27FC236}">
                <a16:creationId xmlns:a16="http://schemas.microsoft.com/office/drawing/2014/main" id="{C663DDD5-FEA1-9CD3-1BF4-D2C3EE7EB04B}"/>
              </a:ext>
            </a:extLst>
          </p:cNvPr>
          <p:cNvPicPr>
            <a:picLocks noGrp="1" noChangeAspect="1"/>
          </p:cNvPicPr>
          <p:nvPr>
            <p:ph type="pic" sz="quarter" idx="10"/>
          </p:nvPr>
        </p:nvPicPr>
        <p:blipFill>
          <a:blip r:embed="rId2"/>
          <a:srcRect t="7813" b="7813"/>
          <a:stretch>
            <a:fillRect/>
          </a:stretch>
        </p:blipFill>
        <p:spPr>
          <a:xfrm>
            <a:off x="0" y="0"/>
            <a:ext cx="6096000" cy="3429000"/>
          </a:xfrm>
        </p:spPr>
      </p:pic>
      <p:sp>
        <p:nvSpPr>
          <p:cNvPr id="4" name="Прямоугольник 3"/>
          <p:cNvSpPr/>
          <p:nvPr/>
        </p:nvSpPr>
        <p:spPr>
          <a:xfrm>
            <a:off x="6096000" y="0"/>
            <a:ext cx="6096000" cy="6858000"/>
          </a:xfrm>
          <a:prstGeom prst="rect">
            <a:avLst/>
          </a:prstGeom>
          <a:solidFill>
            <a:srgbClr val="1B1B1B"/>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5" name="Группа 4"/>
          <p:cNvGrpSpPr/>
          <p:nvPr/>
        </p:nvGrpSpPr>
        <p:grpSpPr>
          <a:xfrm>
            <a:off x="6480043" y="1412778"/>
            <a:ext cx="4608512" cy="891127"/>
            <a:chOff x="4860032" y="1059582"/>
            <a:chExt cx="3456384" cy="668345"/>
          </a:xfrm>
        </p:grpSpPr>
        <p:sp>
          <p:nvSpPr>
            <p:cNvPr id="11" name="TextBox 10"/>
            <p:cNvSpPr txBox="1"/>
            <p:nvPr/>
          </p:nvSpPr>
          <p:spPr>
            <a:xfrm>
              <a:off x="4860032" y="1374369"/>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Als erstes wird in kurzen Zügen die Theorie hinter dieser Funktionalität angeschaut und darauf eingegangen wie genau die Netzwerke in </a:t>
              </a: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aufgebaut sind.</a:t>
              </a:r>
            </a:p>
          </p:txBody>
        </p:sp>
        <p:sp>
          <p:nvSpPr>
            <p:cNvPr id="12" name="TextBox 11"/>
            <p:cNvSpPr txBox="1"/>
            <p:nvPr/>
          </p:nvSpPr>
          <p:spPr>
            <a:xfrm>
              <a:off x="4860032" y="1059582"/>
              <a:ext cx="554479"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Theorie</a:t>
              </a:r>
            </a:p>
          </p:txBody>
        </p:sp>
      </p:grpSp>
      <p:grpSp>
        <p:nvGrpSpPr>
          <p:cNvPr id="6" name="Группа 5"/>
          <p:cNvGrpSpPr/>
          <p:nvPr/>
        </p:nvGrpSpPr>
        <p:grpSpPr>
          <a:xfrm>
            <a:off x="6480043" y="2937215"/>
            <a:ext cx="4608512" cy="1091310"/>
            <a:chOff x="4860032" y="2202909"/>
            <a:chExt cx="3456384" cy="818482"/>
          </a:xfrm>
        </p:grpSpPr>
        <p:sp>
          <p:nvSpPr>
            <p:cNvPr id="13" name="TextBox 12"/>
            <p:cNvSpPr txBox="1"/>
            <p:nvPr/>
          </p:nvSpPr>
          <p:spPr>
            <a:xfrm>
              <a:off x="4860032" y="2517696"/>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Danach folgt eine visuelle Veranschaulichung in dem die Theorie versucht wird darzustellen und genauer zu betrachten. Versuchen Sie hier selber ihr Verständnis zu verdeutlichen.</a:t>
              </a:r>
            </a:p>
          </p:txBody>
        </p:sp>
        <p:sp>
          <p:nvSpPr>
            <p:cNvPr id="14" name="TextBox 13"/>
            <p:cNvSpPr txBox="1"/>
            <p:nvPr/>
          </p:nvSpPr>
          <p:spPr>
            <a:xfrm>
              <a:off x="4860032" y="2202909"/>
              <a:ext cx="1225336"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Veranschaulichung</a:t>
              </a:r>
            </a:p>
          </p:txBody>
        </p:sp>
      </p:grpSp>
      <p:grpSp>
        <p:nvGrpSpPr>
          <p:cNvPr id="7" name="Группа 6"/>
          <p:cNvGrpSpPr/>
          <p:nvPr/>
        </p:nvGrpSpPr>
        <p:grpSpPr>
          <a:xfrm>
            <a:off x="6480043" y="4461555"/>
            <a:ext cx="4608512" cy="891127"/>
            <a:chOff x="4860032" y="3346164"/>
            <a:chExt cx="3456384" cy="668345"/>
          </a:xfrm>
        </p:grpSpPr>
        <p:sp>
          <p:nvSpPr>
            <p:cNvPr id="15" name="TextBox 14"/>
            <p:cNvSpPr txBox="1"/>
            <p:nvPr/>
          </p:nvSpPr>
          <p:spPr>
            <a:xfrm>
              <a:off x="4860032" y="3660951"/>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Ganz am Ende können Sie Fragen zu dieser Thematik stellen und ich kann mir die Zeit nehmen diese genauer zu erklären.</a:t>
              </a:r>
            </a:p>
          </p:txBody>
        </p:sp>
        <p:sp>
          <p:nvSpPr>
            <p:cNvPr id="16" name="TextBox 15"/>
            <p:cNvSpPr txBox="1"/>
            <p:nvPr/>
          </p:nvSpPr>
          <p:spPr>
            <a:xfrm>
              <a:off x="4860032" y="3346164"/>
              <a:ext cx="526827"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Fragen</a:t>
              </a:r>
            </a:p>
          </p:txBody>
        </p:sp>
      </p:grpSp>
      <p:grpSp>
        <p:nvGrpSpPr>
          <p:cNvPr id="2" name="Группа 1"/>
          <p:cNvGrpSpPr/>
          <p:nvPr/>
        </p:nvGrpSpPr>
        <p:grpSpPr>
          <a:xfrm>
            <a:off x="527381" y="3999256"/>
            <a:ext cx="5039883" cy="2161266"/>
            <a:chOff x="395536" y="2999442"/>
            <a:chExt cx="3779912" cy="1620950"/>
          </a:xfrm>
        </p:grpSpPr>
        <p:sp>
          <p:nvSpPr>
            <p:cNvPr id="17" name="TextBox 16"/>
            <p:cNvSpPr txBox="1"/>
            <p:nvPr/>
          </p:nvSpPr>
          <p:spPr>
            <a:xfrm>
              <a:off x="395536" y="3509595"/>
              <a:ext cx="3779912" cy="88548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Netzwerke sind ein essentieller Teil jeder </a:t>
              </a:r>
              <a:r>
                <a:rPr kumimoji="0" lang="de-DE" sz="8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Anwendungs</a:t>
              </a: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Orchestrierung und müssen auf eine Art gepflegt sein die es den Entwicklern sowie Benutzern erlaubt sicher und verständnisvoll damit umzugehen.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Im folgenden werden die einzelnen Bestandteile dieser Netzwerke und wie deren Technologie funktioniert aufgelistet und näher beleuchtet.</a:t>
              </a:r>
            </a:p>
          </p:txBody>
        </p:sp>
        <p:sp>
          <p:nvSpPr>
            <p:cNvPr id="18" name="TextBox 17"/>
            <p:cNvSpPr txBox="1"/>
            <p:nvPr/>
          </p:nvSpPr>
          <p:spPr>
            <a:xfrm>
              <a:off x="395536" y="2999442"/>
              <a:ext cx="1539124" cy="469263"/>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Netzwerke in </a:t>
              </a:r>
              <a:r>
                <a:rPr kumimoji="0" lang="de-DE" sz="17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Kubernetes</a:t>
              </a:r>
              <a:endParaRPr kumimoji="0" lang="de-DE"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verstehen</a:t>
              </a:r>
            </a:p>
          </p:txBody>
        </p:sp>
        <p:sp>
          <p:nvSpPr>
            <p:cNvPr id="21" name="TextBox 20"/>
            <p:cNvSpPr txBox="1"/>
            <p:nvPr/>
          </p:nvSpPr>
          <p:spPr>
            <a:xfrm>
              <a:off x="605061" y="4397301"/>
              <a:ext cx="357309" cy="223091"/>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3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more</a:t>
              </a:r>
              <a:endParaRPr kumimoji="0" lang="ru-RU" sz="13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19" name="Группа 18"/>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3" name="TextBox 22"/>
            <p:cNvSpPr txBox="1"/>
            <p:nvPr/>
          </p:nvSpPr>
          <p:spPr>
            <a:xfrm>
              <a:off x="8585110"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35</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97867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4" name="Grafik 3">
            <a:extLst>
              <a:ext uri="{FF2B5EF4-FFF2-40B4-BE49-F238E27FC236}">
                <a16:creationId xmlns:a16="http://schemas.microsoft.com/office/drawing/2014/main" id="{D0A320C4-383D-4AB6-52DD-0EBC3D7FE006}"/>
              </a:ext>
            </a:extLst>
          </p:cNvPr>
          <p:cNvPicPr>
            <a:picLocks noChangeAspect="1"/>
          </p:cNvPicPr>
          <p:nvPr/>
        </p:nvPicPr>
        <p:blipFill>
          <a:blip r:embed="rId2"/>
          <a:stretch>
            <a:fillRect/>
          </a:stretch>
        </p:blipFill>
        <p:spPr>
          <a:xfrm>
            <a:off x="1263578" y="2155965"/>
            <a:ext cx="9664846" cy="2367886"/>
          </a:xfrm>
          <a:prstGeom prst="rect">
            <a:avLst/>
          </a:prstGeom>
        </p:spPr>
      </p:pic>
    </p:spTree>
    <p:extLst>
      <p:ext uri="{BB962C8B-B14F-4D97-AF65-F5344CB8AC3E}">
        <p14:creationId xmlns:p14="http://schemas.microsoft.com/office/powerpoint/2010/main" val="3881180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Bildplatzhalter 31" descr="Ein Bild, das Himmel, draußen, Tag enthält.&#10;&#10;Automatisch generierte Beschreibung">
            <a:extLst>
              <a:ext uri="{FF2B5EF4-FFF2-40B4-BE49-F238E27FC236}">
                <a16:creationId xmlns:a16="http://schemas.microsoft.com/office/drawing/2014/main" id="{2D0D7CAC-BDFB-71CB-63B8-B51BFCF072B1}"/>
              </a:ext>
            </a:extLst>
          </p:cNvPr>
          <p:cNvPicPr>
            <a:picLocks noGrp="1" noChangeAspect="1"/>
          </p:cNvPicPr>
          <p:nvPr>
            <p:ph type="pic" sz="quarter" idx="10"/>
          </p:nvPr>
        </p:nvPicPr>
        <p:blipFill>
          <a:blip r:embed="rId2"/>
          <a:srcRect l="31739" r="31739"/>
          <a:stretch>
            <a:fillRect/>
          </a:stretch>
        </p:blipFill>
        <p:spPr>
          <a:xfrm>
            <a:off x="0" y="0"/>
            <a:ext cx="5327650" cy="6858000"/>
          </a:xfrm>
        </p:spPr>
      </p:pic>
      <p:grpSp>
        <p:nvGrpSpPr>
          <p:cNvPr id="2" name="Группа 1"/>
          <p:cNvGrpSpPr/>
          <p:nvPr/>
        </p:nvGrpSpPr>
        <p:grpSpPr>
          <a:xfrm>
            <a:off x="5615946" y="1316765"/>
            <a:ext cx="2985036" cy="2400267"/>
            <a:chOff x="4211960" y="987574"/>
            <a:chExt cx="2238777" cy="1800200"/>
          </a:xfrm>
        </p:grpSpPr>
        <p:sp>
          <p:nvSpPr>
            <p:cNvPr id="7" name="Прямоугольник 6"/>
            <p:cNvSpPr/>
            <p:nvPr/>
          </p:nvSpPr>
          <p:spPr>
            <a:xfrm>
              <a:off x="4211960"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Прямоугольник 7"/>
            <p:cNvSpPr/>
            <p:nvPr/>
          </p:nvSpPr>
          <p:spPr>
            <a:xfrm>
              <a:off x="4211960"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9" name="TextBox 8"/>
            <p:cNvSpPr txBox="1"/>
            <p:nvPr/>
          </p:nvSpPr>
          <p:spPr>
            <a:xfrm>
              <a:off x="4273033" y="1290891"/>
              <a:ext cx="660277"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Problem 1</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0" name="TextBox 9"/>
            <p:cNvSpPr txBox="1"/>
            <p:nvPr/>
          </p:nvSpPr>
          <p:spPr>
            <a:xfrm>
              <a:off x="4283698" y="1585146"/>
              <a:ext cx="2088502"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Eng vernetze Kommunikation zwischen Containern und anderen Containern. Dies kann behoben werden indem Pods sowie die Container in Ihnen über den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localhost</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kommunizieren.</a:t>
              </a:r>
            </a:p>
          </p:txBody>
        </p:sp>
        <p:sp>
          <p:nvSpPr>
            <p:cNvPr id="11" name="TextBox 10"/>
            <p:cNvSpPr txBox="1"/>
            <p:nvPr/>
          </p:nvSpPr>
          <p:spPr>
            <a:xfrm>
              <a:off x="5940152"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3" name="Группа 2"/>
          <p:cNvGrpSpPr/>
          <p:nvPr/>
        </p:nvGrpSpPr>
        <p:grpSpPr>
          <a:xfrm>
            <a:off x="8889014" y="1316765"/>
            <a:ext cx="2985036" cy="2400267"/>
            <a:chOff x="6666761" y="987574"/>
            <a:chExt cx="2238777" cy="1800200"/>
          </a:xfrm>
        </p:grpSpPr>
        <p:sp>
          <p:nvSpPr>
            <p:cNvPr id="12" name="Прямоугольник 11"/>
            <p:cNvSpPr/>
            <p:nvPr/>
          </p:nvSpPr>
          <p:spPr>
            <a:xfrm>
              <a:off x="6666761"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3" name="Прямоугольник 12"/>
            <p:cNvSpPr/>
            <p:nvPr/>
          </p:nvSpPr>
          <p:spPr>
            <a:xfrm>
              <a:off x="6666761"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6727834" y="1290891"/>
              <a:ext cx="660277"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Problem 2</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5" name="TextBox 14"/>
            <p:cNvSpPr txBox="1"/>
            <p:nvPr/>
          </p:nvSpPr>
          <p:spPr>
            <a:xfrm>
              <a:off x="6738499" y="1585146"/>
              <a:ext cx="2088502"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Kommunikation zwischen Pods zu anderen Pods. Eines der größte Themen im Bereich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und der Fokus für diesen Abschnitt.</a:t>
              </a:r>
            </a:p>
          </p:txBody>
        </p:sp>
        <p:sp>
          <p:nvSpPr>
            <p:cNvPr id="16" name="TextBox 15"/>
            <p:cNvSpPr txBox="1"/>
            <p:nvPr/>
          </p:nvSpPr>
          <p:spPr>
            <a:xfrm>
              <a:off x="8394953"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4" name="Группа 3"/>
          <p:cNvGrpSpPr/>
          <p:nvPr/>
        </p:nvGrpSpPr>
        <p:grpSpPr>
          <a:xfrm>
            <a:off x="5615946" y="3909054"/>
            <a:ext cx="2985036" cy="2400267"/>
            <a:chOff x="4211960" y="2931790"/>
            <a:chExt cx="2238777" cy="1800200"/>
          </a:xfrm>
        </p:grpSpPr>
        <p:sp>
          <p:nvSpPr>
            <p:cNvPr id="17" name="Прямоугольник 16"/>
            <p:cNvSpPr/>
            <p:nvPr/>
          </p:nvSpPr>
          <p:spPr>
            <a:xfrm>
              <a:off x="4211960"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18"/>
            <p:cNvSpPr txBox="1"/>
            <p:nvPr/>
          </p:nvSpPr>
          <p:spPr>
            <a:xfrm>
              <a:off x="4273033" y="3235107"/>
              <a:ext cx="660277"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Problem 3</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0" name="TextBox 19"/>
            <p:cNvSpPr txBox="1"/>
            <p:nvPr/>
          </p:nvSpPr>
          <p:spPr>
            <a:xfrm>
              <a:off x="4283698" y="3529362"/>
              <a:ext cx="2088502"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Kommunikation zwischen Pods und Services, seinen dies nun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Services und oder Services die dazu geschaltet werden müssen. Dies kann über die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eigene Service Funktionalität behoben werden.</a:t>
              </a:r>
            </a:p>
          </p:txBody>
        </p:sp>
        <p:sp>
          <p:nvSpPr>
            <p:cNvPr id="21" name="TextBox 20"/>
            <p:cNvSpPr txBox="1"/>
            <p:nvPr/>
          </p:nvSpPr>
          <p:spPr>
            <a:xfrm>
              <a:off x="5940152"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5" name="Группа 4"/>
          <p:cNvGrpSpPr/>
          <p:nvPr/>
        </p:nvGrpSpPr>
        <p:grpSpPr>
          <a:xfrm>
            <a:off x="8889014" y="3909054"/>
            <a:ext cx="2985036" cy="2400267"/>
            <a:chOff x="6666761" y="2931790"/>
            <a:chExt cx="2238777" cy="1800200"/>
          </a:xfrm>
        </p:grpSpPr>
        <p:sp>
          <p:nvSpPr>
            <p:cNvPr id="22" name="Прямоугольник 21"/>
            <p:cNvSpPr/>
            <p:nvPr/>
          </p:nvSpPr>
          <p:spPr>
            <a:xfrm>
              <a:off x="6666761"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3" name="Прямоугольник 22"/>
            <p:cNvSpPr/>
            <p:nvPr/>
          </p:nvSpPr>
          <p:spPr>
            <a:xfrm>
              <a:off x="6666761"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4" name="TextBox 23"/>
            <p:cNvSpPr txBox="1"/>
            <p:nvPr/>
          </p:nvSpPr>
          <p:spPr>
            <a:xfrm>
              <a:off x="6727834" y="3235107"/>
              <a:ext cx="660277"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Problem 4</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5" name="TextBox 24"/>
            <p:cNvSpPr txBox="1"/>
            <p:nvPr/>
          </p:nvSpPr>
          <p:spPr>
            <a:xfrm>
              <a:off x="6738499" y="3529362"/>
              <a:ext cx="2088502"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Das letzte große Problem ist die Kommunikation zwischen Services und Externen Quellen. Dies wird auch über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Services abgedeckt. Ist jedoch immer stets ein wichtiges Problem.</a:t>
              </a:r>
            </a:p>
          </p:txBody>
        </p:sp>
        <p:sp>
          <p:nvSpPr>
            <p:cNvPr id="26" name="TextBox 25"/>
            <p:cNvSpPr txBox="1"/>
            <p:nvPr/>
          </p:nvSpPr>
          <p:spPr>
            <a:xfrm>
              <a:off x="8394953"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4</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61496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D9541A4-40A2-ECF4-F7AA-6CE5F6F59B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53885" y="643466"/>
            <a:ext cx="768422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723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77" name="Google Shape;277;p3"/>
          <p:cNvGrpSpPr/>
          <p:nvPr/>
        </p:nvGrpSpPr>
        <p:grpSpPr>
          <a:xfrm>
            <a:off x="7097151" y="1630617"/>
            <a:ext cx="4704523" cy="1038058"/>
            <a:chOff x="5322863" y="1222961"/>
            <a:chExt cx="3528392" cy="778543"/>
          </a:xfrm>
        </p:grpSpPr>
        <p:sp>
          <p:nvSpPr>
            <p:cNvPr id="279" name="Google Shape;279;p3"/>
            <p:cNvSpPr txBox="1"/>
            <p:nvPr/>
          </p:nvSpPr>
          <p:spPr>
            <a:xfrm>
              <a:off x="5322863" y="1222961"/>
              <a:ext cx="3292905" cy="43855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Design Konzept, Best Practices für Microservice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basierte Anwendungen</a:t>
              </a:r>
            </a:p>
          </p:txBody>
        </p:sp>
        <p:sp>
          <p:nvSpPr>
            <p:cNvPr id="280" name="Google Shape;280;p3"/>
            <p:cNvSpPr txBox="1"/>
            <p:nvPr/>
          </p:nvSpPr>
          <p:spPr>
            <a:xfrm>
              <a:off x="5322863" y="1632010"/>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Was sind </a:t>
              </a: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Micrososervice</a:t>
              </a: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 Anwendungen und welche Konzepte sind hier relevant für </a:t>
              </a: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Kubernetes</a:t>
              </a:r>
              <a:endPar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endParaRPr>
            </a:p>
          </p:txBody>
        </p:sp>
      </p:grpSp>
      <p:grpSp>
        <p:nvGrpSpPr>
          <p:cNvPr id="281" name="Google Shape;281;p3"/>
          <p:cNvGrpSpPr/>
          <p:nvPr/>
        </p:nvGrpSpPr>
        <p:grpSpPr>
          <a:xfrm>
            <a:off x="7137899" y="3151091"/>
            <a:ext cx="4704523" cy="831172"/>
            <a:chOff x="5353423" y="2287345"/>
            <a:chExt cx="3528392" cy="623379"/>
          </a:xfrm>
        </p:grpSpPr>
        <p:sp>
          <p:nvSpPr>
            <p:cNvPr id="287" name="Google Shape;287;p3"/>
            <p:cNvSpPr txBox="1"/>
            <p:nvPr/>
          </p:nvSpPr>
          <p:spPr>
            <a:xfrm>
              <a:off x="5353424" y="2287345"/>
              <a:ext cx="3402950" cy="25388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Netzwerkverbindungen bereitstellen</a:t>
              </a:r>
            </a:p>
          </p:txBody>
        </p:sp>
        <p:sp>
          <p:nvSpPr>
            <p:cNvPr id="288" name="Google Shape;288;p3"/>
            <p:cNvSpPr txBox="1"/>
            <p:nvPr/>
          </p:nvSpPr>
          <p:spPr>
            <a:xfrm>
              <a:off x="5353423" y="2541230"/>
              <a:ext cx="3528392" cy="36949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Netzwerke und </a:t>
              </a: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Kubernetes</a:t>
              </a: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 sowie wichtige Konzepte der </a:t>
              </a: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Netzwerkdynamic</a:t>
              </a: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 in </a:t>
              </a:r>
              <a:r>
                <a:rPr kumimoji="0" lang="de-DE" sz="867" b="0" i="0" u="none" strike="noStrike" kern="0" cap="none" spc="0" normalizeH="0" baseline="0" noProof="0" dirty="0" err="1">
                  <a:ln>
                    <a:noFill/>
                  </a:ln>
                  <a:solidFill>
                    <a:srgbClr val="7F7F7F"/>
                  </a:solidFill>
                  <a:effectLst/>
                  <a:uLnTx/>
                  <a:uFillTx/>
                  <a:latin typeface="Open Sans"/>
                  <a:ea typeface="Open Sans"/>
                  <a:cs typeface="Open Sans"/>
                  <a:sym typeface="Open Sans"/>
                </a:rPr>
                <a:t>Kubernetes</a:t>
              </a:r>
              <a:r>
                <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rPr>
                <a:t> </a:t>
              </a:r>
            </a:p>
          </p:txBody>
        </p:sp>
      </p:grpSp>
      <p:grpSp>
        <p:nvGrpSpPr>
          <p:cNvPr id="289" name="Google Shape;289;p3"/>
          <p:cNvGrpSpPr/>
          <p:nvPr/>
        </p:nvGrpSpPr>
        <p:grpSpPr>
          <a:xfrm>
            <a:off x="7137898" y="4356660"/>
            <a:ext cx="4704521" cy="877211"/>
            <a:chOff x="5353425" y="3267497"/>
            <a:chExt cx="3528392" cy="657909"/>
          </a:xfrm>
        </p:grpSpPr>
        <p:sp>
          <p:nvSpPr>
            <p:cNvPr id="295" name="Google Shape;295;p3"/>
            <p:cNvSpPr txBox="1"/>
            <p:nvPr/>
          </p:nvSpPr>
          <p:spPr>
            <a:xfrm>
              <a:off x="5353425" y="3267497"/>
              <a:ext cx="3482056" cy="43855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Komplexe Anwendungen einfach Deployen: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600" b="0" i="0" u="none" strike="noStrike" kern="0" cap="none" spc="0" normalizeH="0" baseline="0" noProof="0" dirty="0">
                  <a:ln>
                    <a:noFill/>
                  </a:ln>
                  <a:solidFill>
                    <a:srgbClr val="383838"/>
                  </a:solidFill>
                  <a:effectLst/>
                  <a:uLnTx/>
                  <a:uFillTx/>
                  <a:latin typeface="Bebas Neue"/>
                  <a:ea typeface="Bebas Neue"/>
                  <a:cs typeface="Bebas Neue"/>
                  <a:sym typeface="Bebas Neue"/>
                </a:rPr>
                <a:t>Der Helm Paket Manager</a:t>
              </a:r>
            </a:p>
          </p:txBody>
        </p:sp>
        <p:sp>
          <p:nvSpPr>
            <p:cNvPr id="296" name="Google Shape;296;p3"/>
            <p:cNvSpPr txBox="1"/>
            <p:nvPr/>
          </p:nvSpPr>
          <p:spPr>
            <a:xfrm>
              <a:off x="5353425" y="3706049"/>
              <a:ext cx="3528392" cy="2193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de-DE" sz="867" dirty="0">
                  <a:solidFill>
                    <a:srgbClr val="7F7F7F"/>
                  </a:solidFill>
                  <a:latin typeface="Open Sans"/>
                  <a:ea typeface="Open Sans"/>
                  <a:cs typeface="Open Sans"/>
                  <a:sym typeface="Open Sans"/>
                </a:rPr>
                <a:t>Was ist Helm und wieso ist dies relevant</a:t>
              </a:r>
              <a:endParaRPr kumimoji="0" lang="de-DE" sz="867" b="0" i="0" u="none" strike="noStrike" kern="0" cap="none" spc="0" normalizeH="0" baseline="0" noProof="0" dirty="0">
                <a:ln>
                  <a:noFill/>
                </a:ln>
                <a:solidFill>
                  <a:srgbClr val="7F7F7F"/>
                </a:solidFill>
                <a:effectLst/>
                <a:uLnTx/>
                <a:uFillTx/>
                <a:latin typeface="Open Sans"/>
                <a:ea typeface="Open Sans"/>
                <a:cs typeface="Open Sans"/>
                <a:sym typeface="Open Sans"/>
              </a:endParaRPr>
            </a:p>
          </p:txBody>
        </p:sp>
      </p:grpSp>
      <p:grpSp>
        <p:nvGrpSpPr>
          <p:cNvPr id="300" name="Google Shape;300;p3"/>
          <p:cNvGrpSpPr/>
          <p:nvPr/>
        </p:nvGrpSpPr>
        <p:grpSpPr>
          <a:xfrm>
            <a:off x="11319310" y="359343"/>
            <a:ext cx="603183" cy="603183"/>
            <a:chOff x="8489482" y="269507"/>
            <a:chExt cx="452387" cy="452387"/>
          </a:xfrm>
        </p:grpSpPr>
        <p:sp>
          <p:nvSpPr>
            <p:cNvPr id="301" name="Google Shape;301;p3"/>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02" name="Google Shape;302;p3"/>
            <p:cNvSpPr txBox="1"/>
            <p:nvPr/>
          </p:nvSpPr>
          <p:spPr>
            <a:xfrm>
              <a:off x="8615768" y="362013"/>
              <a:ext cx="199815" cy="25391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6B73A"/>
                  </a:solidFill>
                  <a:effectLst/>
                  <a:uLnTx/>
                  <a:uFillTx/>
                  <a:latin typeface="Bebas Neue"/>
                  <a:ea typeface="Bebas Neue"/>
                  <a:cs typeface="Bebas Neue"/>
                  <a:sym typeface="Bebas Neue"/>
                </a:rPr>
                <a:t>4</a:t>
              </a:r>
              <a:endParaRPr kumimoji="0" sz="1600" b="0" i="0" u="none" strike="noStrike" kern="0" cap="none" spc="0" normalizeH="0" baseline="0" noProof="0" dirty="0">
                <a:ln>
                  <a:noFill/>
                </a:ln>
                <a:solidFill>
                  <a:srgbClr val="F6B73A"/>
                </a:solidFill>
                <a:effectLst/>
                <a:uLnTx/>
                <a:uFillTx/>
                <a:latin typeface="Bebas Neue"/>
                <a:ea typeface="Bebas Neue"/>
                <a:cs typeface="Bebas Neue"/>
                <a:sym typeface="Bebas Neue"/>
              </a:endParaRPr>
            </a:p>
          </p:txBody>
        </p:sp>
      </p:grpSp>
      <p:pic>
        <p:nvPicPr>
          <p:cNvPr id="15" name="Bildplatzhalter 2">
            <a:extLst>
              <a:ext uri="{FF2B5EF4-FFF2-40B4-BE49-F238E27FC236}">
                <a16:creationId xmlns:a16="http://schemas.microsoft.com/office/drawing/2014/main" id="{4F321583-7B06-5F28-B8C7-A761584FED77}"/>
              </a:ext>
            </a:extLst>
          </p:cNvPr>
          <p:cNvPicPr>
            <a:picLocks noGrp="1" noChangeAspect="1"/>
          </p:cNvPicPr>
          <p:nvPr>
            <p:ph type="pic" idx="2"/>
          </p:nvPr>
        </p:nvPicPr>
        <p:blipFill rotWithShape="1">
          <a:blip r:embed="rId3"/>
          <a:srcRect l="16236" t="-13263" r="15261" b="-12615"/>
          <a:stretch/>
        </p:blipFill>
        <p:spPr>
          <a:xfrm>
            <a:off x="0" y="0"/>
            <a:ext cx="6096000" cy="6858000"/>
          </a:xfrm>
          <a:prstGeom prst="rect">
            <a:avLst/>
          </a:prstGeom>
          <a:solidFill>
            <a:schemeClr val="bg1"/>
          </a:solid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1000"/>
                                        <p:tgtEl>
                                          <p:spTgt spid="27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fade">
                                      <p:cBhvr>
                                        <p:cTn id="11" dur="1000"/>
                                        <p:tgtEl>
                                          <p:spTgt spid="28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89"/>
                                        </p:tgtEl>
                                        <p:attrNameLst>
                                          <p:attrName>style.visibility</p:attrName>
                                        </p:attrNameLst>
                                      </p:cBhvr>
                                      <p:to>
                                        <p:strVal val="visible"/>
                                      </p:to>
                                    </p:set>
                                    <p:animEffect transition="in" filter="fade">
                                      <p:cBhvr>
                                        <p:cTn id="15" dur="10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4732386"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Netzwerkverbindungen bereitstellen</a:t>
            </a:r>
          </a:p>
        </p:txBody>
      </p:sp>
      <p:sp>
        <p:nvSpPr>
          <p:cNvPr id="8" name="TextBox 7"/>
          <p:cNvSpPr txBox="1"/>
          <p:nvPr/>
        </p:nvSpPr>
        <p:spPr>
          <a:xfrm>
            <a:off x="585050" y="3969308"/>
            <a:ext cx="3118270" cy="67499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Verbindungen zwischen Containern, Verbindungen nach außen</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descr="Ein Bild, das Text, Gerät, Systemsteuerung enthält.&#10;&#10;Automatisch generierte Beschreibung">
            <a:extLst>
              <a:ext uri="{FF2B5EF4-FFF2-40B4-BE49-F238E27FC236}">
                <a16:creationId xmlns:a16="http://schemas.microsoft.com/office/drawing/2014/main" id="{11EA0A2B-9A3B-5562-B556-5CB7CED9975A}"/>
              </a:ext>
            </a:extLst>
          </p:cNvPr>
          <p:cNvPicPr>
            <a:picLocks noGrp="1" noChangeAspect="1"/>
          </p:cNvPicPr>
          <p:nvPr>
            <p:ph type="pic" sz="quarter" idx="10"/>
          </p:nvPr>
        </p:nvPicPr>
        <p:blipFill>
          <a:blip r:embed="rId3"/>
          <a:srcRect l="31768" r="31768"/>
          <a:stretch>
            <a:fillRect/>
          </a:stretch>
        </p:blipFill>
        <p:spPr>
          <a:xfrm>
            <a:off x="4702175" y="0"/>
            <a:ext cx="7489825" cy="6858000"/>
          </a:xfrm>
        </p:spPr>
      </p:pic>
    </p:spTree>
    <p:extLst>
      <p:ext uri="{BB962C8B-B14F-4D97-AF65-F5344CB8AC3E}">
        <p14:creationId xmlns:p14="http://schemas.microsoft.com/office/powerpoint/2010/main" val="162951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a:extLst>
              <a:ext uri="{FF2B5EF4-FFF2-40B4-BE49-F238E27FC236}">
                <a16:creationId xmlns:a16="http://schemas.microsoft.com/office/drawing/2014/main" id="{15F3BC65-79A0-F68F-0BE1-55AF52B3F5EC}"/>
              </a:ext>
            </a:extLst>
          </p:cNvPr>
          <p:cNvPicPr>
            <a:picLocks noGrp="1" noChangeAspect="1"/>
          </p:cNvPicPr>
          <p:nvPr>
            <p:ph type="pic" sz="quarter" idx="10"/>
          </p:nvPr>
        </p:nvPicPr>
        <p:blipFill rotWithShape="1">
          <a:blip r:embed="rId2"/>
          <a:srcRect l="13662" t="-9949" r="15190" b="-9949"/>
          <a:stretch/>
        </p:blipFill>
        <p:spPr>
          <a:xfrm>
            <a:off x="0" y="0"/>
            <a:ext cx="5491163" cy="6858000"/>
          </a:xfrm>
          <a:solidFill>
            <a:schemeClr val="bg1"/>
          </a:solidFill>
        </p:spPr>
      </p:pic>
      <p:sp>
        <p:nvSpPr>
          <p:cNvPr id="6" name="TextBox 5"/>
          <p:cNvSpPr txBox="1"/>
          <p:nvPr/>
        </p:nvSpPr>
        <p:spPr>
          <a:xfrm>
            <a:off x="6314640" y="2054727"/>
            <a:ext cx="2230098" cy="42056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Wieso ist dies wichtig?</a:t>
            </a:r>
          </a:p>
        </p:txBody>
      </p:sp>
      <p:sp>
        <p:nvSpPr>
          <p:cNvPr id="7" name="TextBox 6"/>
          <p:cNvSpPr txBox="1"/>
          <p:nvPr/>
        </p:nvSpPr>
        <p:spPr>
          <a:xfrm>
            <a:off x="6314640" y="2625568"/>
            <a:ext cx="3925099" cy="200785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In manchen Anwendungsfällen kann es relevant sein das Container unter einander mit einander kommunizieren. Dies kann dafür sein um Ressourcen und oder Informationen auszutauschen, aber auch einfach nur aus dem Grund um auf andere gleiche Ressourcen geordnet zuzugreifen.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In den nächsten Folien wird näher auf die verschiedenen Möglichkeiten eingegangen wie Container innerhalb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mit anderen Containern kommunizieren können. </a:t>
            </a:r>
          </a:p>
        </p:txBody>
      </p:sp>
      <p:grpSp>
        <p:nvGrpSpPr>
          <p:cNvPr id="33" name="Группа 32"/>
          <p:cNvGrpSpPr/>
          <p:nvPr/>
        </p:nvGrpSpPr>
        <p:grpSpPr>
          <a:xfrm>
            <a:off x="11319310" y="359343"/>
            <a:ext cx="603183" cy="603183"/>
            <a:chOff x="8489482" y="269507"/>
            <a:chExt cx="452387" cy="452387"/>
          </a:xfrm>
        </p:grpSpPr>
        <p:sp>
          <p:nvSpPr>
            <p:cNvPr id="34" name="Овал 33"/>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5" name="TextBox 34"/>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41</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6456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descr="Ein Bild, das Text enthält.&#10;&#10;Automatisch generierte Beschreibung">
            <a:extLst>
              <a:ext uri="{FF2B5EF4-FFF2-40B4-BE49-F238E27FC236}">
                <a16:creationId xmlns:a16="http://schemas.microsoft.com/office/drawing/2014/main" id="{C53A78FC-CF40-8004-E307-710A0576682C}"/>
              </a:ext>
            </a:extLst>
          </p:cNvPr>
          <p:cNvPicPr>
            <a:picLocks noGrp="1" noChangeAspect="1"/>
          </p:cNvPicPr>
          <p:nvPr>
            <p:ph type="pic" sz="quarter" idx="10"/>
          </p:nvPr>
        </p:nvPicPr>
        <p:blipFill>
          <a:blip r:embed="rId2"/>
          <a:srcRect l="10662" r="10662"/>
          <a:stretch>
            <a:fillRect/>
          </a:stretch>
        </p:blipFill>
        <p:spPr/>
      </p:pic>
      <p:pic>
        <p:nvPicPr>
          <p:cNvPr id="13" name="Bildplatzhalter 12">
            <a:extLst>
              <a:ext uri="{FF2B5EF4-FFF2-40B4-BE49-F238E27FC236}">
                <a16:creationId xmlns:a16="http://schemas.microsoft.com/office/drawing/2014/main" id="{D780299D-42C0-8AC0-B87A-C202EC064D49}"/>
              </a:ext>
            </a:extLst>
          </p:cNvPr>
          <p:cNvPicPr>
            <a:picLocks noGrp="1" noChangeAspect="1"/>
          </p:cNvPicPr>
          <p:nvPr>
            <p:ph type="pic" sz="quarter" idx="11"/>
          </p:nvPr>
        </p:nvPicPr>
        <p:blipFill>
          <a:blip r:embed="rId3"/>
          <a:srcRect l="16807" r="16807"/>
          <a:stretch>
            <a:fillRect/>
          </a:stretch>
        </p:blipFill>
        <p:spPr>
          <a:prstGeom prst="rect">
            <a:avLst/>
          </a:prstGeom>
        </p:spPr>
      </p:pic>
      <p:grpSp>
        <p:nvGrpSpPr>
          <p:cNvPr id="2" name="Группа 1"/>
          <p:cNvGrpSpPr/>
          <p:nvPr/>
        </p:nvGrpSpPr>
        <p:grpSpPr>
          <a:xfrm>
            <a:off x="485540" y="1316765"/>
            <a:ext cx="3552394" cy="1824203"/>
            <a:chOff x="364155" y="987574"/>
            <a:chExt cx="2664296" cy="1368152"/>
          </a:xfrm>
        </p:grpSpPr>
        <p:sp>
          <p:nvSpPr>
            <p:cNvPr id="5" name="Прямоугольник 4"/>
            <p:cNvSpPr/>
            <p:nvPr/>
          </p:nvSpPr>
          <p:spPr>
            <a:xfrm>
              <a:off x="364155" y="987574"/>
              <a:ext cx="2664296" cy="1368152"/>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Прямоугольник 5"/>
            <p:cNvSpPr/>
            <p:nvPr/>
          </p:nvSpPr>
          <p:spPr>
            <a:xfrm>
              <a:off x="364155" y="9875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7" name="TextBox 6"/>
            <p:cNvSpPr txBox="1"/>
            <p:nvPr/>
          </p:nvSpPr>
          <p:spPr>
            <a:xfrm>
              <a:off x="425228" y="1290891"/>
              <a:ext cx="666289"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Localhost</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8" name="TextBox 7"/>
            <p:cNvSpPr txBox="1"/>
            <p:nvPr/>
          </p:nvSpPr>
          <p:spPr>
            <a:xfrm>
              <a:off x="435893" y="1585146"/>
              <a:ext cx="2520550"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Um mit Containern die im gleichen Pod liegen zu kommunizieren ist es nur nötig die Port Nummer in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localhost</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einzugeben.</a:t>
              </a:r>
            </a:p>
          </p:txBody>
        </p:sp>
        <p:sp>
          <p:nvSpPr>
            <p:cNvPr id="9" name="TextBox 8"/>
            <p:cNvSpPr txBox="1"/>
            <p:nvPr/>
          </p:nvSpPr>
          <p:spPr>
            <a:xfrm>
              <a:off x="2490854" y="1132964"/>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3" name="Группа 2"/>
          <p:cNvGrpSpPr/>
          <p:nvPr/>
        </p:nvGrpSpPr>
        <p:grpSpPr>
          <a:xfrm>
            <a:off x="4332007" y="1322889"/>
            <a:ext cx="3552394" cy="1824203"/>
            <a:chOff x="3249005" y="992167"/>
            <a:chExt cx="2664296" cy="1368152"/>
          </a:xfrm>
        </p:grpSpPr>
        <p:sp>
          <p:nvSpPr>
            <p:cNvPr id="18" name="Прямоугольник 17"/>
            <p:cNvSpPr/>
            <p:nvPr/>
          </p:nvSpPr>
          <p:spPr>
            <a:xfrm>
              <a:off x="3249005" y="992167"/>
              <a:ext cx="2664296" cy="1368152"/>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Прямоугольник 18"/>
            <p:cNvSpPr/>
            <p:nvPr/>
          </p:nvSpPr>
          <p:spPr>
            <a:xfrm>
              <a:off x="3249005" y="992167"/>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0" name="TextBox 19"/>
            <p:cNvSpPr txBox="1"/>
            <p:nvPr/>
          </p:nvSpPr>
          <p:spPr>
            <a:xfrm>
              <a:off x="3310078" y="1295484"/>
              <a:ext cx="671098"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IP Address</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1" name="TextBox 20"/>
            <p:cNvSpPr txBox="1"/>
            <p:nvPr/>
          </p:nvSpPr>
          <p:spPr>
            <a:xfrm>
              <a:off x="3320743" y="1589739"/>
              <a:ext cx="2520550"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Falls der Container mit dem man kommunizieren möchte in einem anderen Pod liegt ist es möglich per IP Adresse und Port mit diesem Container zu kommunizieren.</a:t>
              </a:r>
            </a:p>
          </p:txBody>
        </p:sp>
        <p:sp>
          <p:nvSpPr>
            <p:cNvPr id="22" name="TextBox 21"/>
            <p:cNvSpPr txBox="1"/>
            <p:nvPr/>
          </p:nvSpPr>
          <p:spPr>
            <a:xfrm>
              <a:off x="5375704" y="1137557"/>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4" name="Группа 3"/>
          <p:cNvGrpSpPr/>
          <p:nvPr/>
        </p:nvGrpSpPr>
        <p:grpSpPr>
          <a:xfrm>
            <a:off x="8179194" y="1316765"/>
            <a:ext cx="3552394" cy="1824203"/>
            <a:chOff x="6134396" y="987574"/>
            <a:chExt cx="2664296" cy="1368152"/>
          </a:xfrm>
        </p:grpSpPr>
        <p:sp>
          <p:nvSpPr>
            <p:cNvPr id="23" name="Прямоугольник 22"/>
            <p:cNvSpPr/>
            <p:nvPr/>
          </p:nvSpPr>
          <p:spPr>
            <a:xfrm>
              <a:off x="6134396" y="987574"/>
              <a:ext cx="2664296" cy="1368152"/>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4" name="Прямоугольник 23"/>
            <p:cNvSpPr/>
            <p:nvPr/>
          </p:nvSpPr>
          <p:spPr>
            <a:xfrm>
              <a:off x="6134396" y="9875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5" name="TextBox 24"/>
            <p:cNvSpPr txBox="1"/>
            <p:nvPr/>
          </p:nvSpPr>
          <p:spPr>
            <a:xfrm>
              <a:off x="6195469" y="1290891"/>
              <a:ext cx="517209"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Service</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6" name="TextBox 25"/>
            <p:cNvSpPr txBox="1"/>
            <p:nvPr/>
          </p:nvSpPr>
          <p:spPr>
            <a:xfrm>
              <a:off x="6206134" y="1585146"/>
              <a:ext cx="2520550"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letzte Möglichkeit mit einem anderen Container zu kommunizieren ist mittels eines Services. Dies kann man als zwischenstelle Betrachten.</a:t>
              </a:r>
            </a:p>
          </p:txBody>
        </p:sp>
        <p:sp>
          <p:nvSpPr>
            <p:cNvPr id="27" name="TextBox 26"/>
            <p:cNvSpPr txBox="1"/>
            <p:nvPr/>
          </p:nvSpPr>
          <p:spPr>
            <a:xfrm>
              <a:off x="8261095" y="1132964"/>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pic>
        <p:nvPicPr>
          <p:cNvPr id="14340" name="Picture 4" descr="Cloud Managed Services | Siemens Software">
            <a:extLst>
              <a:ext uri="{FF2B5EF4-FFF2-40B4-BE49-F238E27FC236}">
                <a16:creationId xmlns:a16="http://schemas.microsoft.com/office/drawing/2014/main" id="{21EE2417-FD52-25C5-07D1-FF668F3E86D3}"/>
              </a:ext>
            </a:extLst>
          </p:cNvPr>
          <p:cNvPicPr>
            <a:picLocks noGrp="1" noChangeAspect="1" noChangeArrowheads="1"/>
          </p:cNvPicPr>
          <p:nvPr>
            <p:ph type="pic" sz="quarter" idx="12"/>
          </p:nvPr>
        </p:nvPicPr>
        <p:blipFill rotWithShape="1">
          <a:blip r:embed="rId4">
            <a:extLst>
              <a:ext uri="{28A0092B-C50C-407E-A947-70E740481C1C}">
                <a14:useLocalDpi xmlns:a14="http://schemas.microsoft.com/office/drawing/2010/main" val="0"/>
              </a:ext>
            </a:extLst>
          </a:blip>
          <a:srcRect l="32974" t="220" b="-220"/>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9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4732386"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Netzwerkverbindungen bereitstellen</a:t>
            </a:r>
          </a:p>
        </p:txBody>
      </p:sp>
      <p:sp>
        <p:nvSpPr>
          <p:cNvPr id="8" name="TextBox 7"/>
          <p:cNvSpPr txBox="1"/>
          <p:nvPr/>
        </p:nvSpPr>
        <p:spPr>
          <a:xfrm>
            <a:off x="585050" y="3969308"/>
            <a:ext cx="3118270"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Load </a:t>
            </a:r>
            <a:r>
              <a:rPr kumimoji="0" lang="de-DE" sz="13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Balancing</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descr="Ein Bild, das Text, Gerät, Systemsteuerung enthält.&#10;&#10;Automatisch generierte Beschreibung">
            <a:extLst>
              <a:ext uri="{FF2B5EF4-FFF2-40B4-BE49-F238E27FC236}">
                <a16:creationId xmlns:a16="http://schemas.microsoft.com/office/drawing/2014/main" id="{B98FD5A4-9ECF-C082-D3EF-80F146A3E7FE}"/>
              </a:ext>
            </a:extLst>
          </p:cNvPr>
          <p:cNvPicPr>
            <a:picLocks noGrp="1" noChangeAspect="1"/>
          </p:cNvPicPr>
          <p:nvPr>
            <p:ph type="pic" sz="quarter" idx="10"/>
          </p:nvPr>
        </p:nvPicPr>
        <p:blipFill>
          <a:blip r:embed="rId3"/>
          <a:srcRect l="31768" r="31768"/>
          <a:stretch>
            <a:fillRect/>
          </a:stretch>
        </p:blipFill>
        <p:spPr>
          <a:xfrm>
            <a:off x="4702175" y="0"/>
            <a:ext cx="7489825" cy="6858000"/>
          </a:xfrm>
        </p:spPr>
      </p:pic>
    </p:spTree>
    <p:extLst>
      <p:ext uri="{BB962C8B-B14F-4D97-AF65-F5344CB8AC3E}">
        <p14:creationId xmlns:p14="http://schemas.microsoft.com/office/powerpoint/2010/main" val="157348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depicts a Kubernetes Load Balancer diagram of application clients (end users) implementing load balancers for balanced Kubernetes clusters.">
            <a:extLst>
              <a:ext uri="{FF2B5EF4-FFF2-40B4-BE49-F238E27FC236}">
                <a16:creationId xmlns:a16="http://schemas.microsoft.com/office/drawing/2014/main" id="{3C0C2CC1-DB9F-D5DA-0795-B99C52F2A26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483883"/>
            <a:ext cx="10905066" cy="389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997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AWS Elastic Load Balancing | Scalastic 👨🏻‍💻">
            <a:extLst>
              <a:ext uri="{FF2B5EF4-FFF2-40B4-BE49-F238E27FC236}">
                <a16:creationId xmlns:a16="http://schemas.microsoft.com/office/drawing/2014/main" id="{B9870D19-5D17-E74F-26B0-0095C17CED1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22916" y="643466"/>
            <a:ext cx="834616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772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677108"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Recherche</a:t>
              </a:r>
            </a:p>
          </p:txBody>
        </p:sp>
        <p:sp>
          <p:nvSpPr>
            <p:cNvPr id="7" name="TextBox 6"/>
            <p:cNvSpPr txBox="1"/>
            <p:nvPr/>
          </p:nvSpPr>
          <p:spPr>
            <a:xfrm>
              <a:off x="323258" y="1729162"/>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Finden Sie eine Anleitung und oder ein Tutorial welches die Installation und Einrichtung eines Load Balancers erklärt und darstellt. Versuchen Sie die einzelnen Schritte des Prozesse zu verstehen und darzustellen.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686726"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Diskussion</a:t>
              </a:r>
            </a:p>
          </p:txBody>
        </p:sp>
        <p:sp>
          <p:nvSpPr>
            <p:cNvPr id="12" name="TextBox 11"/>
            <p:cNvSpPr txBox="1"/>
            <p:nvPr/>
          </p:nvSpPr>
          <p:spPr>
            <a:xfrm>
              <a:off x="323258" y="3385346"/>
              <a:ext cx="3456654"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Diskutieren Sie in der Gruppe wann genau ein Load Balancer Einsatz findet und unter welchen Umständen er einen großen Vorteil da stellt. Gehen Sie besonders auf persönliche Erfahrungen ein sowie schon bekannte Verfahren falls Sie welche haben und oder kennen.</a:t>
              </a: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7288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4732386"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Netzwerkverbindungen bereitstellen</a:t>
            </a:r>
          </a:p>
        </p:txBody>
      </p:sp>
      <p:sp>
        <p:nvSpPr>
          <p:cNvPr id="8" name="TextBox 7"/>
          <p:cNvSpPr txBox="1"/>
          <p:nvPr/>
        </p:nvSpPr>
        <p:spPr>
          <a:xfrm>
            <a:off x="585050" y="3969308"/>
            <a:ext cx="3118270"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DNS basierte Verbindungen</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descr="Ein Bild, das Text, Gerät, Systemsteuerung enthält.&#10;&#10;Automatisch generierte Beschreibung">
            <a:extLst>
              <a:ext uri="{FF2B5EF4-FFF2-40B4-BE49-F238E27FC236}">
                <a16:creationId xmlns:a16="http://schemas.microsoft.com/office/drawing/2014/main" id="{BC281F00-F38C-CA9B-0F5E-2C3421F7A3DB}"/>
              </a:ext>
            </a:extLst>
          </p:cNvPr>
          <p:cNvPicPr>
            <a:picLocks noGrp="1" noChangeAspect="1"/>
          </p:cNvPicPr>
          <p:nvPr>
            <p:ph type="pic" sz="quarter" idx="10"/>
          </p:nvPr>
        </p:nvPicPr>
        <p:blipFill>
          <a:blip r:embed="rId3"/>
          <a:srcRect l="31768" r="31768"/>
          <a:stretch>
            <a:fillRect/>
          </a:stretch>
        </p:blipFill>
        <p:spPr>
          <a:xfrm>
            <a:off x="4702175" y="0"/>
            <a:ext cx="7489825" cy="6858000"/>
          </a:xfrm>
        </p:spPr>
      </p:pic>
    </p:spTree>
    <p:extLst>
      <p:ext uri="{BB962C8B-B14F-4D97-AF65-F5344CB8AC3E}">
        <p14:creationId xmlns:p14="http://schemas.microsoft.com/office/powerpoint/2010/main" val="126618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Изображение 2">
            <a:extLst>
              <a:ext uri="{FF2B5EF4-FFF2-40B4-BE49-F238E27FC236}">
                <a16:creationId xmlns:a16="http://schemas.microsoft.com/office/drawing/2014/main" id="{9FF57AF6-937D-A8D1-F2AF-3BA358F5A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573" y="1736436"/>
            <a:ext cx="8814496" cy="4355070"/>
          </a:xfrm>
          <a:prstGeom prst="rect">
            <a:avLst/>
          </a:prstGeom>
        </p:spPr>
      </p:pic>
      <p:pic>
        <p:nvPicPr>
          <p:cNvPr id="15" name="Bildplatzhalter 14" descr="Ein Bild, das Text, Frachtcontainer, Outdoorobjekt enthält.&#10;&#10;Automatisch generierte Beschreibung">
            <a:extLst>
              <a:ext uri="{FF2B5EF4-FFF2-40B4-BE49-F238E27FC236}">
                <a16:creationId xmlns:a16="http://schemas.microsoft.com/office/drawing/2014/main" id="{7B80E13C-977D-0D8B-3F90-2680020449A1}"/>
              </a:ext>
            </a:extLst>
          </p:cNvPr>
          <p:cNvPicPr>
            <a:picLocks noGrp="1" noChangeAspect="1"/>
          </p:cNvPicPr>
          <p:nvPr>
            <p:ph type="pic" sz="quarter" idx="10"/>
          </p:nvPr>
        </p:nvPicPr>
        <p:blipFill>
          <a:blip r:embed="rId4"/>
          <a:srcRect t="2283" b="2283"/>
          <a:stretch>
            <a:fillRect/>
          </a:stretch>
        </p:blipFill>
        <p:spPr>
          <a:xfrm>
            <a:off x="1055688" y="2011363"/>
            <a:ext cx="4970462" cy="3171825"/>
          </a:xfrm>
        </p:spPr>
      </p:pic>
      <p:grpSp>
        <p:nvGrpSpPr>
          <p:cNvPr id="11" name="Группа 10"/>
          <p:cNvGrpSpPr/>
          <p:nvPr/>
        </p:nvGrpSpPr>
        <p:grpSpPr>
          <a:xfrm>
            <a:off x="4363168" y="3597275"/>
            <a:ext cx="6144683" cy="1891184"/>
            <a:chOff x="2915816" y="1635646"/>
            <a:chExt cx="4608512" cy="1801165"/>
          </a:xfrm>
        </p:grpSpPr>
        <p:sp>
          <p:nvSpPr>
            <p:cNvPr id="3" name="Прямоугольник 2"/>
            <p:cNvSpPr/>
            <p:nvPr/>
          </p:nvSpPr>
          <p:spPr>
            <a:xfrm>
              <a:off x="2915816" y="1635646"/>
              <a:ext cx="4608512" cy="1801165"/>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dirty="0">
                <a:ln>
                  <a:noFill/>
                </a:ln>
                <a:solidFill>
                  <a:srgbClr val="FFFFFF"/>
                </a:solidFill>
                <a:effectLst/>
                <a:uLnTx/>
                <a:uFillTx/>
                <a:latin typeface="Calibri" panose="020F0502020204030204"/>
                <a:ea typeface="+mn-ea"/>
                <a:cs typeface="+mn-cs"/>
                <a:sym typeface="Arial"/>
              </a:endParaRPr>
            </a:p>
          </p:txBody>
        </p:sp>
        <p:sp>
          <p:nvSpPr>
            <p:cNvPr id="4" name="Прямоугольник 3"/>
            <p:cNvSpPr/>
            <p:nvPr/>
          </p:nvSpPr>
          <p:spPr>
            <a:xfrm>
              <a:off x="2915816" y="1635646"/>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2976889" y="1938963"/>
              <a:ext cx="785311" cy="32243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DNS Services</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6" name="TextBox 5"/>
            <p:cNvSpPr txBox="1"/>
            <p:nvPr/>
          </p:nvSpPr>
          <p:spPr>
            <a:xfrm>
              <a:off x="2987554" y="2233218"/>
              <a:ext cx="4320750" cy="102093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Damit Container nicht immerr eine statische IP für jeden anderen Container sich merken müssen bzw. damit diese falls sich eine IP ändert nicht verlieren kann ein DNS Service verwendet werden damit alle Container diesen benutzen können um andere Container und oder Pods aufzufinden und zu erreichen. Dies stellt eine deutlich einfachere und leichtere Möglichkeit zu sein dafür zu sorgen das Container immer mit einander kommunizieren können.</a:t>
              </a:r>
            </a:p>
          </p:txBody>
        </p:sp>
      </p:grpSp>
      <p:grpSp>
        <p:nvGrpSpPr>
          <p:cNvPr id="8" name="Группа 7"/>
          <p:cNvGrpSpPr/>
          <p:nvPr/>
        </p:nvGrpSpPr>
        <p:grpSpPr>
          <a:xfrm>
            <a:off x="11319310" y="359343"/>
            <a:ext cx="603183" cy="603183"/>
            <a:chOff x="8489482" y="269507"/>
            <a:chExt cx="452387" cy="452387"/>
          </a:xfrm>
        </p:grpSpPr>
        <p:sp>
          <p:nvSpPr>
            <p:cNvPr id="9" name="Овал 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0" name="TextBox 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48</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43040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4732386"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Netzwerkverbindungen bereitstellen</a:t>
            </a:r>
          </a:p>
        </p:txBody>
      </p:sp>
      <p:sp>
        <p:nvSpPr>
          <p:cNvPr id="8" name="TextBox 7"/>
          <p:cNvSpPr txBox="1"/>
          <p:nvPr/>
        </p:nvSpPr>
        <p:spPr>
          <a:xfrm>
            <a:off x="585050" y="3969308"/>
            <a:ext cx="3118270"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NodePort</a:t>
            </a: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Ingress</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descr="Ein Bild, das Text, Gerät, Systemsteuerung enthält.&#10;&#10;Automatisch generierte Beschreibung">
            <a:extLst>
              <a:ext uri="{FF2B5EF4-FFF2-40B4-BE49-F238E27FC236}">
                <a16:creationId xmlns:a16="http://schemas.microsoft.com/office/drawing/2014/main" id="{10C46584-D3E3-A8AE-93AA-877112AAD6B2}"/>
              </a:ext>
            </a:extLst>
          </p:cNvPr>
          <p:cNvPicPr>
            <a:picLocks noGrp="1" noChangeAspect="1"/>
          </p:cNvPicPr>
          <p:nvPr>
            <p:ph type="pic" sz="quarter" idx="10"/>
          </p:nvPr>
        </p:nvPicPr>
        <p:blipFill>
          <a:blip r:embed="rId3"/>
          <a:srcRect l="31768" r="31768"/>
          <a:stretch>
            <a:fillRect/>
          </a:stretch>
        </p:blipFill>
        <p:spPr>
          <a:xfrm>
            <a:off x="4702175" y="0"/>
            <a:ext cx="7489825" cy="6858000"/>
          </a:xfrm>
        </p:spPr>
      </p:pic>
    </p:spTree>
    <p:extLst>
      <p:ext uri="{BB962C8B-B14F-4D97-AF65-F5344CB8AC3E}">
        <p14:creationId xmlns:p14="http://schemas.microsoft.com/office/powerpoint/2010/main" val="124092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3054041"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err="1">
                <a:ln>
                  <a:noFill/>
                </a:ln>
                <a:solidFill>
                  <a:srgbClr val="000000"/>
                </a:solidFill>
                <a:effectLst/>
                <a:uLnTx/>
                <a:uFillTx/>
                <a:latin typeface="Bebas Neue" charset="0"/>
                <a:ea typeface="Bebas Neue" charset="0"/>
                <a:cs typeface="Bebas Neue" charset="0"/>
                <a:sym typeface="Arial"/>
              </a:rPr>
              <a:t>Kubernetes</a:t>
            </a: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 Grundlagen</a:t>
            </a:r>
          </a:p>
        </p:txBody>
      </p:sp>
      <p:sp>
        <p:nvSpPr>
          <p:cNvPr id="8" name="TextBox 7"/>
          <p:cNvSpPr txBox="1"/>
          <p:nvPr/>
        </p:nvSpPr>
        <p:spPr>
          <a:xfrm>
            <a:off x="585050" y="3969308"/>
            <a:ext cx="3118270" cy="67499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Möglichkeiten und Vorteile von </a:t>
            </a:r>
            <a:r>
              <a:rPr kumimoji="0" lang="de-DE" sz="13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74FA1FBF-28AD-97BF-836B-E64EB35F7A79}"/>
              </a:ext>
            </a:extLst>
          </p:cNvPr>
          <p:cNvPicPr>
            <a:picLocks noGrp="1" noChangeAspect="1"/>
          </p:cNvPicPr>
          <p:nvPr>
            <p:ph type="pic" sz="quarter" idx="10"/>
          </p:nvPr>
        </p:nvPicPr>
        <p:blipFill rotWithShape="1">
          <a:blip r:embed="rId3"/>
          <a:srcRect l="2948" t="-4642" r="8600" b="-4642"/>
          <a:stretch/>
        </p:blipFill>
        <p:spPr>
          <a:xfrm>
            <a:off x="4702175" y="0"/>
            <a:ext cx="7489825" cy="6858000"/>
          </a:xfrm>
          <a:solidFill>
            <a:schemeClr val="bg1"/>
          </a:solidFill>
        </p:spPr>
      </p:pic>
    </p:spTree>
    <p:extLst>
      <p:ext uri="{BB962C8B-B14F-4D97-AF65-F5344CB8AC3E}">
        <p14:creationId xmlns:p14="http://schemas.microsoft.com/office/powerpoint/2010/main" val="77207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Exposing a Kubernetes application : Service, HostPort, NodePort,  LoadBalancer or IngressController? | cylab.be">
            <a:extLst>
              <a:ext uri="{FF2B5EF4-FFF2-40B4-BE49-F238E27FC236}">
                <a16:creationId xmlns:a16="http://schemas.microsoft.com/office/drawing/2014/main" id="{3B50D59A-6B47-8B11-E728-B0A8689BDF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825415"/>
            <a:ext cx="10905066" cy="5207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871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1380426"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Alles durch einen Punkt</a:t>
              </a:r>
            </a:p>
          </p:txBody>
        </p:sp>
        <p:sp>
          <p:nvSpPr>
            <p:cNvPr id="7" name="TextBox 6"/>
            <p:cNvSpPr txBox="1"/>
            <p:nvPr/>
          </p:nvSpPr>
          <p:spPr>
            <a:xfrm>
              <a:off x="323258" y="1729162"/>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Wie der Name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Node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Port schon sagt handelt es sich hier um einen Port den jede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Node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in jedem Cluster offen hat mittels dem es möglich ist mit der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Node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und den dort beinhalteten dem Service zu kommunizieren.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1385235"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Vereinfachte Benutzung</a:t>
              </a:r>
            </a:p>
          </p:txBody>
        </p:sp>
        <p:sp>
          <p:nvSpPr>
            <p:cNvPr id="12" name="TextBox 11"/>
            <p:cNvSpPr txBox="1"/>
            <p:nvPr/>
          </p:nvSpPr>
          <p:spPr>
            <a:xfrm>
              <a:off x="323258" y="3385346"/>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Node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Ports sind die einfachste weise um Traffic in eine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Node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und oder an einen Service zu bekommen. Besonders hilfreich wenn es darumm geht schnell und effizient eine Verbindung aufzubauen.</a:t>
              </a: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64405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60DDEBF-3389-6BFE-10FF-6BC45472875C}"/>
              </a:ext>
            </a:extLst>
          </p:cNvPr>
          <p:cNvPicPr>
            <a:picLocks noChangeAspect="1"/>
          </p:cNvPicPr>
          <p:nvPr/>
        </p:nvPicPr>
        <p:blipFill>
          <a:blip r:embed="rId2"/>
          <a:stretch>
            <a:fillRect/>
          </a:stretch>
        </p:blipFill>
        <p:spPr>
          <a:xfrm>
            <a:off x="1510759" y="643466"/>
            <a:ext cx="9170481" cy="5571067"/>
          </a:xfrm>
          <a:prstGeom prst="rect">
            <a:avLst/>
          </a:prstGeom>
        </p:spPr>
      </p:pic>
    </p:spTree>
    <p:extLst>
      <p:ext uri="{BB962C8B-B14F-4D97-AF65-F5344CB8AC3E}">
        <p14:creationId xmlns:p14="http://schemas.microsoft.com/office/powerpoint/2010/main" val="1242793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Kubernetes Ingress with Nginx Example - Kubernetes Book">
            <a:extLst>
              <a:ext uri="{FF2B5EF4-FFF2-40B4-BE49-F238E27FC236}">
                <a16:creationId xmlns:a16="http://schemas.microsoft.com/office/drawing/2014/main" id="{31421159-921A-10A5-3F25-84A158A80AE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21603" y="643466"/>
            <a:ext cx="6348794"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023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2736502"/>
            <a:ext cx="3119765" cy="138499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Komplexe Anwendungen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einfach Deployen: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Der Helm Paket Manager</a:t>
            </a:r>
          </a:p>
        </p:txBody>
      </p:sp>
      <p:sp>
        <p:nvSpPr>
          <p:cNvPr id="8" name="TextBox 7"/>
          <p:cNvSpPr txBox="1"/>
          <p:nvPr/>
        </p:nvSpPr>
        <p:spPr>
          <a:xfrm>
            <a:off x="586545" y="4121497"/>
            <a:ext cx="3118270"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Beschreibung der Anwendungen</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10" name="Bildplatzhalter 9">
            <a:extLst>
              <a:ext uri="{FF2B5EF4-FFF2-40B4-BE49-F238E27FC236}">
                <a16:creationId xmlns:a16="http://schemas.microsoft.com/office/drawing/2014/main" id="{BBF10FEB-D86C-9043-3128-D962B908D71B}"/>
              </a:ext>
            </a:extLst>
          </p:cNvPr>
          <p:cNvPicPr>
            <a:picLocks noGrp="1" noChangeAspect="1"/>
          </p:cNvPicPr>
          <p:nvPr>
            <p:ph type="pic" sz="quarter" idx="10"/>
          </p:nvPr>
        </p:nvPicPr>
        <p:blipFill rotWithShape="1">
          <a:blip r:embed="rId3"/>
          <a:srcRect l="-13658" t="-3977" r="-4243" b="-3977"/>
          <a:stretch/>
        </p:blipFill>
        <p:spPr>
          <a:xfrm>
            <a:off x="4702286" y="0"/>
            <a:ext cx="7489716" cy="6858000"/>
          </a:xfrm>
          <a:solidFill>
            <a:schemeClr val="bg1"/>
          </a:solidFill>
        </p:spPr>
      </p:pic>
    </p:spTree>
    <p:extLst>
      <p:ext uri="{BB962C8B-B14F-4D97-AF65-F5344CB8AC3E}">
        <p14:creationId xmlns:p14="http://schemas.microsoft.com/office/powerpoint/2010/main" val="67403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a16="http://schemas.microsoft.com/office/drawing/2014/main" id="{23C20822-8C7E-9405-5023-85F2F1FDEC62}"/>
              </a:ext>
            </a:extLst>
          </p:cNvPr>
          <p:cNvPicPr>
            <a:picLocks noChangeAspect="1"/>
          </p:cNvPicPr>
          <p:nvPr/>
        </p:nvPicPr>
        <p:blipFill>
          <a:blip r:embed="rId2"/>
          <a:stretch>
            <a:fillRect/>
          </a:stretch>
        </p:blipFill>
        <p:spPr>
          <a:xfrm>
            <a:off x="643467" y="1711451"/>
            <a:ext cx="10905066" cy="3435096"/>
          </a:xfrm>
          <a:prstGeom prst="rect">
            <a:avLst/>
          </a:prstGeom>
        </p:spPr>
      </p:pic>
    </p:spTree>
    <p:extLst>
      <p:ext uri="{BB962C8B-B14F-4D97-AF65-F5344CB8AC3E}">
        <p14:creationId xmlns:p14="http://schemas.microsoft.com/office/powerpoint/2010/main" val="34877083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a:extLst>
              <a:ext uri="{FF2B5EF4-FFF2-40B4-BE49-F238E27FC236}">
                <a16:creationId xmlns:a16="http://schemas.microsoft.com/office/drawing/2014/main" id="{0A585F8D-109B-16FD-B03F-C5330BF45A3D}"/>
              </a:ext>
            </a:extLst>
          </p:cNvPr>
          <p:cNvPicPr>
            <a:picLocks noGrp="1" noChangeAspect="1"/>
          </p:cNvPicPr>
          <p:nvPr>
            <p:ph type="pic" sz="quarter" idx="10"/>
          </p:nvPr>
        </p:nvPicPr>
        <p:blipFill rotWithShape="1">
          <a:blip r:embed="rId2"/>
          <a:srcRect l="11485" t="-15453" r="-63459" b="-24177"/>
          <a:stretch/>
        </p:blipFill>
        <p:spPr>
          <a:xfrm>
            <a:off x="0" y="0"/>
            <a:ext cx="12192000" cy="6858000"/>
          </a:xfrm>
          <a:solidFill>
            <a:srgbClr val="FFFFFF"/>
          </a:solidFill>
        </p:spPr>
      </p:pic>
      <p:grpSp>
        <p:nvGrpSpPr>
          <p:cNvPr id="2" name="Группа 1"/>
          <p:cNvGrpSpPr/>
          <p:nvPr/>
        </p:nvGrpSpPr>
        <p:grpSpPr>
          <a:xfrm>
            <a:off x="3119669" y="3621020"/>
            <a:ext cx="8640960" cy="2176276"/>
            <a:chOff x="2339752" y="2715765"/>
            <a:chExt cx="6480720" cy="1632207"/>
          </a:xfrm>
        </p:grpSpPr>
        <p:sp>
          <p:nvSpPr>
            <p:cNvPr id="6" name="Прямоугольник 5"/>
            <p:cNvSpPr/>
            <p:nvPr/>
          </p:nvSpPr>
          <p:spPr>
            <a:xfrm>
              <a:off x="2339752" y="2715766"/>
              <a:ext cx="6480720" cy="1632206"/>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dirty="0">
                <a:ln>
                  <a:noFill/>
                </a:ln>
                <a:solidFill>
                  <a:srgbClr val="FFFFFF"/>
                </a:solidFill>
                <a:effectLst/>
                <a:uLnTx/>
                <a:uFillTx/>
                <a:latin typeface="Calibri" panose="020F0502020204030204"/>
                <a:ea typeface="+mn-ea"/>
                <a:cs typeface="+mn-cs"/>
                <a:sym typeface="Arial"/>
              </a:endParaRPr>
            </a:p>
          </p:txBody>
        </p:sp>
        <p:sp>
          <p:nvSpPr>
            <p:cNvPr id="7" name="Прямоугольник 6"/>
            <p:cNvSpPr/>
            <p:nvPr/>
          </p:nvSpPr>
          <p:spPr>
            <a:xfrm>
              <a:off x="2483768" y="2715765"/>
              <a:ext cx="864096" cy="324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TextBox 7"/>
            <p:cNvSpPr txBox="1"/>
            <p:nvPr/>
          </p:nvSpPr>
          <p:spPr>
            <a:xfrm>
              <a:off x="2443648" y="3075806"/>
              <a:ext cx="791323"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Was ist Helm</a:t>
              </a:r>
            </a:p>
          </p:txBody>
        </p:sp>
        <p:sp>
          <p:nvSpPr>
            <p:cNvPr id="10" name="TextBox 9"/>
            <p:cNvSpPr txBox="1"/>
            <p:nvPr/>
          </p:nvSpPr>
          <p:spPr>
            <a:xfrm>
              <a:off x="2443648" y="3414869"/>
              <a:ext cx="6088792" cy="60848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Helm ist ein Package Manager für </a:t>
              </a:r>
              <a:r>
                <a:rPr kumimoji="0" lang="de-DE" sz="8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Dieses Programm erlaubt es verschiedene andere Anwendungen und oder Software die für die Orchestrierung sowie Auslieferung von </a:t>
              </a:r>
              <a:r>
                <a:rPr kumimoji="0" lang="de-DE" sz="8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relevant sein könnte zu installieren. Zudem kann man mittels Helm einfach alle Hand von vorkonfigurierten Pods, Containern und Konfigurationen schnell und unkompliziert ausliefern und benutzen. Es ist so etwas wie die allgemein Lösung für alle Themen und oder Probleme in der Welt von </a:t>
              </a:r>
              <a:r>
                <a:rPr kumimoji="0" lang="de-DE" sz="800"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t>
              </a:r>
            </a:p>
          </p:txBody>
        </p:sp>
      </p:grpSp>
      <p:grpSp>
        <p:nvGrpSpPr>
          <p:cNvPr id="13" name="Группа 12"/>
          <p:cNvGrpSpPr/>
          <p:nvPr/>
        </p:nvGrpSpPr>
        <p:grpSpPr>
          <a:xfrm>
            <a:off x="11319310" y="359343"/>
            <a:ext cx="603183" cy="603183"/>
            <a:chOff x="8489482" y="269507"/>
            <a:chExt cx="452387" cy="452387"/>
          </a:xfrm>
        </p:grpSpPr>
        <p:sp>
          <p:nvSpPr>
            <p:cNvPr id="14" name="Овал 13"/>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5" name="TextBox 14"/>
            <p:cNvSpPr txBox="1"/>
            <p:nvPr/>
          </p:nvSpPr>
          <p:spPr>
            <a:xfrm>
              <a:off x="8615767" y="362013"/>
              <a:ext cx="199815"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5</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79210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2736502"/>
            <a:ext cx="3119765" cy="138499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Komplexe Anwendungen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einfach Deployen: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Der Helm Paket Manager</a:t>
            </a:r>
          </a:p>
        </p:txBody>
      </p:sp>
      <p:sp>
        <p:nvSpPr>
          <p:cNvPr id="8" name="TextBox 7"/>
          <p:cNvSpPr txBox="1"/>
          <p:nvPr/>
        </p:nvSpPr>
        <p:spPr>
          <a:xfrm>
            <a:off x="586545" y="4121497"/>
            <a:ext cx="3118270"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Arbeiten mit Helm</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10" name="Bildplatzhalter 9">
            <a:extLst>
              <a:ext uri="{FF2B5EF4-FFF2-40B4-BE49-F238E27FC236}">
                <a16:creationId xmlns:a16="http://schemas.microsoft.com/office/drawing/2014/main" id="{BBF10FEB-D86C-9043-3128-D962B908D71B}"/>
              </a:ext>
            </a:extLst>
          </p:cNvPr>
          <p:cNvPicPr>
            <a:picLocks noGrp="1" noChangeAspect="1"/>
          </p:cNvPicPr>
          <p:nvPr>
            <p:ph type="pic" sz="quarter" idx="10"/>
          </p:nvPr>
        </p:nvPicPr>
        <p:blipFill rotWithShape="1">
          <a:blip r:embed="rId3"/>
          <a:srcRect l="-13658" t="-3977" r="-4243" b="-3977"/>
          <a:stretch/>
        </p:blipFill>
        <p:spPr>
          <a:xfrm>
            <a:off x="4702286" y="0"/>
            <a:ext cx="7489716" cy="6858000"/>
          </a:xfrm>
          <a:solidFill>
            <a:schemeClr val="bg1"/>
          </a:solidFill>
        </p:spPr>
      </p:pic>
    </p:spTree>
    <p:extLst>
      <p:ext uri="{BB962C8B-B14F-4D97-AF65-F5344CB8AC3E}">
        <p14:creationId xmlns:p14="http://schemas.microsoft.com/office/powerpoint/2010/main" val="409126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701AD39-7540-4D41-FC6B-2F47FD1FADA3}"/>
              </a:ext>
            </a:extLst>
          </p:cNvPr>
          <p:cNvPicPr>
            <a:picLocks noChangeAspect="1"/>
          </p:cNvPicPr>
          <p:nvPr/>
        </p:nvPicPr>
        <p:blipFill>
          <a:blip r:embed="rId2"/>
          <a:stretch>
            <a:fillRect/>
          </a:stretch>
        </p:blipFill>
        <p:spPr>
          <a:xfrm>
            <a:off x="643467" y="1384300"/>
            <a:ext cx="10905066" cy="4089398"/>
          </a:xfrm>
          <a:prstGeom prst="rect">
            <a:avLst/>
          </a:prstGeom>
        </p:spPr>
      </p:pic>
    </p:spTree>
    <p:extLst>
      <p:ext uri="{BB962C8B-B14F-4D97-AF65-F5344CB8AC3E}">
        <p14:creationId xmlns:p14="http://schemas.microsoft.com/office/powerpoint/2010/main" val="35221550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platzhalter 17" descr="Ein Bild, das Essen, Gericht enthält.&#10;&#10;Automatisch generierte Beschreibung">
            <a:extLst>
              <a:ext uri="{FF2B5EF4-FFF2-40B4-BE49-F238E27FC236}">
                <a16:creationId xmlns:a16="http://schemas.microsoft.com/office/drawing/2014/main" id="{A7738707-B80F-A83D-7E5C-C7948DA9DABD}"/>
              </a:ext>
            </a:extLst>
          </p:cNvPr>
          <p:cNvPicPr>
            <a:picLocks noGrp="1" noChangeAspect="1"/>
          </p:cNvPicPr>
          <p:nvPr>
            <p:ph type="pic" sz="quarter" idx="10"/>
          </p:nvPr>
        </p:nvPicPr>
        <p:blipFill rotWithShape="1">
          <a:blip r:embed="rId3"/>
          <a:srcRect l="50501" t="-12" r="19297" b="12"/>
          <a:stretch/>
        </p:blipFill>
        <p:spPr>
          <a:xfrm>
            <a:off x="798513" y="1220788"/>
            <a:ext cx="3073400" cy="5087937"/>
          </a:xfrm>
        </p:spPr>
      </p:pic>
      <p:pic>
        <p:nvPicPr>
          <p:cNvPr id="20" name="Bildplatzhalter 19" descr="Ein Bild, das Text, Elektronik, Computer, Schreibtisch enthält.&#10;&#10;Automatisch generierte Beschreibung">
            <a:extLst>
              <a:ext uri="{FF2B5EF4-FFF2-40B4-BE49-F238E27FC236}">
                <a16:creationId xmlns:a16="http://schemas.microsoft.com/office/drawing/2014/main" id="{81AAA9B3-F9E1-3747-EBA7-5142B200373C}"/>
              </a:ext>
            </a:extLst>
          </p:cNvPr>
          <p:cNvPicPr>
            <a:picLocks noGrp="1" noChangeAspect="1"/>
          </p:cNvPicPr>
          <p:nvPr>
            <p:ph type="pic" sz="quarter" idx="11"/>
          </p:nvPr>
        </p:nvPicPr>
        <p:blipFill rotWithShape="1">
          <a:blip r:embed="rId4"/>
          <a:srcRect l="20075" r="9120" b="10955"/>
          <a:stretch/>
        </p:blipFill>
        <p:spPr>
          <a:xfrm>
            <a:off x="4079875" y="1220788"/>
            <a:ext cx="2976563" cy="2495550"/>
          </a:xfrm>
        </p:spPr>
      </p:pic>
      <p:pic>
        <p:nvPicPr>
          <p:cNvPr id="22" name="Bildplatzhalter 21" descr="Ein Bild, das Text enthält.&#10;&#10;Automatisch generierte Beschreibung">
            <a:extLst>
              <a:ext uri="{FF2B5EF4-FFF2-40B4-BE49-F238E27FC236}">
                <a16:creationId xmlns:a16="http://schemas.microsoft.com/office/drawing/2014/main" id="{6DF71323-6D48-77F9-7BDA-19D71F2AFECD}"/>
              </a:ext>
            </a:extLst>
          </p:cNvPr>
          <p:cNvPicPr>
            <a:picLocks noGrp="1" noChangeAspect="1"/>
          </p:cNvPicPr>
          <p:nvPr>
            <p:ph type="pic" sz="quarter" idx="12"/>
          </p:nvPr>
        </p:nvPicPr>
        <p:blipFill>
          <a:blip r:embed="rId5"/>
          <a:srcRect l="1750" r="1750"/>
          <a:stretch>
            <a:fillRect/>
          </a:stretch>
        </p:blipFill>
        <p:spPr>
          <a:xfrm>
            <a:off x="4097338" y="3932238"/>
            <a:ext cx="2959100" cy="2376487"/>
          </a:xfrm>
          <a:solidFill>
            <a:schemeClr val="bg1"/>
          </a:solidFill>
        </p:spPr>
      </p:pic>
      <p:grpSp>
        <p:nvGrpSpPr>
          <p:cNvPr id="2" name="Группа 1"/>
          <p:cNvGrpSpPr/>
          <p:nvPr/>
        </p:nvGrpSpPr>
        <p:grpSpPr>
          <a:xfrm>
            <a:off x="7475421" y="1508788"/>
            <a:ext cx="4608512" cy="1091310"/>
            <a:chOff x="5606566" y="1131590"/>
            <a:chExt cx="3456384" cy="818482"/>
          </a:xfrm>
        </p:grpSpPr>
        <p:sp>
          <p:nvSpPr>
            <p:cNvPr id="6" name="TextBox 5"/>
            <p:cNvSpPr txBox="1"/>
            <p:nvPr/>
          </p:nvSpPr>
          <p:spPr>
            <a:xfrm>
              <a:off x="5606566" y="1446377"/>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Lesen Sie sich folgende Anleitung durch https://helm.sh/docs/intro/install/  folgen Sie dieser und gehen Sie besonders darauf ein wie genau Ihre Installation verläuft und was Sie genau erfahren. </a:t>
              </a:r>
            </a:p>
          </p:txBody>
        </p:sp>
        <p:sp>
          <p:nvSpPr>
            <p:cNvPr id="7" name="TextBox 6"/>
            <p:cNvSpPr txBox="1"/>
            <p:nvPr/>
          </p:nvSpPr>
          <p:spPr>
            <a:xfrm>
              <a:off x="5606566" y="1131590"/>
              <a:ext cx="683120"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Auftrag 1</a:t>
              </a:r>
            </a:p>
          </p:txBody>
        </p:sp>
      </p:grpSp>
      <p:grpSp>
        <p:nvGrpSpPr>
          <p:cNvPr id="15" name="Группа 14"/>
          <p:cNvGrpSpPr/>
          <p:nvPr/>
        </p:nvGrpSpPr>
        <p:grpSpPr>
          <a:xfrm>
            <a:off x="7475421" y="3033225"/>
            <a:ext cx="4608512" cy="1491676"/>
            <a:chOff x="5606566" y="2274917"/>
            <a:chExt cx="3456384" cy="1118756"/>
          </a:xfrm>
        </p:grpSpPr>
        <p:sp>
          <p:nvSpPr>
            <p:cNvPr id="8" name="TextBox 7"/>
            <p:cNvSpPr txBox="1"/>
            <p:nvPr/>
          </p:nvSpPr>
          <p:spPr>
            <a:xfrm>
              <a:off x="5606566" y="2589704"/>
              <a:ext cx="3456384" cy="80396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Testen Sie Helm nach der Installation aus und schauen Sie sich an welche verschiedenen Packages sie benutzen können.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Insbesondere dokumentieren Sie sich bitte Fehlschläge und oder Probleme damit diese im Nachhinein in der Gruppe behandelt und gelöst werden können.</a:t>
              </a:r>
            </a:p>
          </p:txBody>
        </p:sp>
        <p:sp>
          <p:nvSpPr>
            <p:cNvPr id="9" name="TextBox 8"/>
            <p:cNvSpPr txBox="1"/>
            <p:nvPr/>
          </p:nvSpPr>
          <p:spPr>
            <a:xfrm>
              <a:off x="5606566" y="2274917"/>
              <a:ext cx="680716"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Auftrag 2</a:t>
              </a:r>
            </a:p>
          </p:txBody>
        </p:sp>
      </p:gr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60</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11655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p:cNvSpPr>
            <a:spLocks noChangeArrowheads="1"/>
          </p:cNvSpPr>
          <p:nvPr/>
        </p:nvSpPr>
        <p:spPr bwMode="auto">
          <a:xfrm>
            <a:off x="4649337" y="3755257"/>
            <a:ext cx="1513416" cy="1513416"/>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5" name="Freeform 6"/>
          <p:cNvSpPr>
            <a:spLocks noChangeArrowheads="1"/>
          </p:cNvSpPr>
          <p:nvPr/>
        </p:nvSpPr>
        <p:spPr bwMode="auto">
          <a:xfrm>
            <a:off x="6162754" y="2239724"/>
            <a:ext cx="1515533" cy="1515533"/>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 name="Freeform 8"/>
          <p:cNvSpPr>
            <a:spLocks noChangeArrowheads="1"/>
          </p:cNvSpPr>
          <p:nvPr/>
        </p:nvSpPr>
        <p:spPr bwMode="auto">
          <a:xfrm>
            <a:off x="5821971" y="3412358"/>
            <a:ext cx="1515533" cy="1515533"/>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0"/>
          <p:cNvSpPr>
            <a:spLocks noChangeArrowheads="1"/>
          </p:cNvSpPr>
          <p:nvPr/>
        </p:nvSpPr>
        <p:spPr bwMode="auto">
          <a:xfrm>
            <a:off x="4988005" y="2582625"/>
            <a:ext cx="1511300" cy="1511300"/>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39" name="Группа 38"/>
          <p:cNvGrpSpPr/>
          <p:nvPr/>
        </p:nvGrpSpPr>
        <p:grpSpPr>
          <a:xfrm>
            <a:off x="4094771" y="2933991"/>
            <a:ext cx="810683" cy="237067"/>
            <a:chOff x="3071078" y="2200493"/>
            <a:chExt cx="608012" cy="177800"/>
          </a:xfrm>
        </p:grpSpPr>
        <p:sp>
          <p:nvSpPr>
            <p:cNvPr id="10" name="Freeform 11"/>
            <p:cNvSpPr>
              <a:spLocks noChangeArrowheads="1"/>
            </p:cNvSpPr>
            <p:nvPr/>
          </p:nvSpPr>
          <p:spPr bwMode="auto">
            <a:xfrm>
              <a:off x="3099653" y="2229068"/>
              <a:ext cx="579437" cy="149225"/>
            </a:xfrm>
            <a:custGeom>
              <a:avLst/>
              <a:gdLst>
                <a:gd name="T0" fmla="*/ 1607 w 1608"/>
                <a:gd name="T1" fmla="*/ 413 h 414"/>
                <a:gd name="T2" fmla="*/ 1192 w 1608"/>
                <a:gd name="T3" fmla="*/ 0 h 414"/>
                <a:gd name="T4" fmla="*/ 0 w 1608"/>
                <a:gd name="T5" fmla="*/ 0 h 414"/>
              </a:gdLst>
              <a:ahLst/>
              <a:cxnLst>
                <a:cxn ang="0">
                  <a:pos x="T0" y="T1"/>
                </a:cxn>
                <a:cxn ang="0">
                  <a:pos x="T2" y="T3"/>
                </a:cxn>
                <a:cxn ang="0">
                  <a:pos x="T4" y="T5"/>
                </a:cxn>
              </a:cxnLst>
              <a:rect l="0" t="0" r="r" b="b"/>
              <a:pathLst>
                <a:path w="1608" h="414">
                  <a:moveTo>
                    <a:pt x="1607" y="413"/>
                  </a:moveTo>
                  <a:lnTo>
                    <a:pt x="1192" y="0"/>
                  </a:lnTo>
                  <a:lnTo>
                    <a:pt x="0"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
            <p:cNvSpPr>
              <a:spLocks noChangeArrowheads="1"/>
            </p:cNvSpPr>
            <p:nvPr/>
          </p:nvSpPr>
          <p:spPr bwMode="auto">
            <a:xfrm>
              <a:off x="3071078" y="2200493"/>
              <a:ext cx="60325" cy="60325"/>
            </a:xfrm>
            <a:custGeom>
              <a:avLst/>
              <a:gdLst>
                <a:gd name="T0" fmla="*/ 79 w 169"/>
                <a:gd name="T1" fmla="*/ 168 h 169"/>
                <a:gd name="T2" fmla="*/ 79 w 169"/>
                <a:gd name="T3" fmla="*/ 168 h 169"/>
                <a:gd name="T4" fmla="*/ 168 w 169"/>
                <a:gd name="T5" fmla="*/ 80 h 169"/>
                <a:gd name="T6" fmla="*/ 79 w 169"/>
                <a:gd name="T7" fmla="*/ 0 h 169"/>
                <a:gd name="T8" fmla="*/ 0 w 169"/>
                <a:gd name="T9" fmla="*/ 80 h 169"/>
                <a:gd name="T10" fmla="*/ 79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79" y="168"/>
                  </a:moveTo>
                  <a:lnTo>
                    <a:pt x="79" y="168"/>
                  </a:lnTo>
                  <a:cubicBezTo>
                    <a:pt x="133" y="168"/>
                    <a:pt x="168" y="124"/>
                    <a:pt x="168" y="80"/>
                  </a:cubicBezTo>
                  <a:cubicBezTo>
                    <a:pt x="168" y="36"/>
                    <a:pt x="133" y="0"/>
                    <a:pt x="79" y="0"/>
                  </a:cubicBezTo>
                  <a:cubicBezTo>
                    <a:pt x="35" y="0"/>
                    <a:pt x="0" y="36"/>
                    <a:pt x="0" y="80"/>
                  </a:cubicBezTo>
                  <a:cubicBezTo>
                    <a:pt x="0" y="124"/>
                    <a:pt x="35" y="168"/>
                    <a:pt x="7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0" name="Группа 39"/>
          <p:cNvGrpSpPr/>
          <p:nvPr/>
        </p:nvGrpSpPr>
        <p:grpSpPr>
          <a:xfrm>
            <a:off x="3730705" y="4352158"/>
            <a:ext cx="808567" cy="241300"/>
            <a:chOff x="2798028" y="3264118"/>
            <a:chExt cx="606425" cy="180975"/>
          </a:xfrm>
        </p:grpSpPr>
        <p:sp>
          <p:nvSpPr>
            <p:cNvPr id="12" name="Freeform 16"/>
            <p:cNvSpPr>
              <a:spLocks noChangeArrowheads="1"/>
            </p:cNvSpPr>
            <p:nvPr/>
          </p:nvSpPr>
          <p:spPr bwMode="auto">
            <a:xfrm>
              <a:off x="2826603" y="3264118"/>
              <a:ext cx="577850" cy="149225"/>
            </a:xfrm>
            <a:custGeom>
              <a:avLst/>
              <a:gdLst>
                <a:gd name="T0" fmla="*/ 1606 w 1607"/>
                <a:gd name="T1" fmla="*/ 0 h 416"/>
                <a:gd name="T2" fmla="*/ 1191 w 1607"/>
                <a:gd name="T3" fmla="*/ 415 h 416"/>
                <a:gd name="T4" fmla="*/ 0 w 1607"/>
                <a:gd name="T5" fmla="*/ 415 h 416"/>
              </a:gdLst>
              <a:ahLst/>
              <a:cxnLst>
                <a:cxn ang="0">
                  <a:pos x="T0" y="T1"/>
                </a:cxn>
                <a:cxn ang="0">
                  <a:pos x="T2" y="T3"/>
                </a:cxn>
                <a:cxn ang="0">
                  <a:pos x="T4" y="T5"/>
                </a:cxn>
              </a:cxnLst>
              <a:rect l="0" t="0" r="r" b="b"/>
              <a:pathLst>
                <a:path w="1607" h="416">
                  <a:moveTo>
                    <a:pt x="1606" y="0"/>
                  </a:moveTo>
                  <a:lnTo>
                    <a:pt x="1191" y="415"/>
                  </a:lnTo>
                  <a:lnTo>
                    <a:pt x="0" y="415"/>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3" name="Freeform 17"/>
            <p:cNvSpPr>
              <a:spLocks noChangeArrowheads="1"/>
            </p:cNvSpPr>
            <p:nvPr/>
          </p:nvSpPr>
          <p:spPr bwMode="auto">
            <a:xfrm>
              <a:off x="2798028" y="3381593"/>
              <a:ext cx="69850" cy="63500"/>
            </a:xfrm>
            <a:custGeom>
              <a:avLst/>
              <a:gdLst>
                <a:gd name="T0" fmla="*/ 80 w 195"/>
                <a:gd name="T1" fmla="*/ 0 h 177"/>
                <a:gd name="T2" fmla="*/ 80 w 195"/>
                <a:gd name="T3" fmla="*/ 0 h 177"/>
                <a:gd name="T4" fmla="*/ 150 w 195"/>
                <a:gd name="T5" fmla="*/ 132 h 177"/>
                <a:gd name="T6" fmla="*/ 89 w 195"/>
                <a:gd name="T7" fmla="*/ 176 h 177"/>
                <a:gd name="T8" fmla="*/ 0 w 195"/>
                <a:gd name="T9" fmla="*/ 88 h 177"/>
                <a:gd name="T10" fmla="*/ 80 w 195"/>
                <a:gd name="T11" fmla="*/ 0 h 177"/>
              </a:gdLst>
              <a:ahLst/>
              <a:cxnLst>
                <a:cxn ang="0">
                  <a:pos x="T0" y="T1"/>
                </a:cxn>
                <a:cxn ang="0">
                  <a:pos x="T2" y="T3"/>
                </a:cxn>
                <a:cxn ang="0">
                  <a:pos x="T4" y="T5"/>
                </a:cxn>
                <a:cxn ang="0">
                  <a:pos x="T6" y="T7"/>
                </a:cxn>
                <a:cxn ang="0">
                  <a:pos x="T8" y="T9"/>
                </a:cxn>
                <a:cxn ang="0">
                  <a:pos x="T10" y="T11"/>
                </a:cxn>
              </a:cxnLst>
              <a:rect l="0" t="0" r="r" b="b"/>
              <a:pathLst>
                <a:path w="195" h="177">
                  <a:moveTo>
                    <a:pt x="80" y="0"/>
                  </a:moveTo>
                  <a:lnTo>
                    <a:pt x="80" y="0"/>
                  </a:lnTo>
                  <a:cubicBezTo>
                    <a:pt x="150" y="0"/>
                    <a:pt x="194" y="70"/>
                    <a:pt x="150" y="132"/>
                  </a:cubicBezTo>
                  <a:cubicBezTo>
                    <a:pt x="133" y="159"/>
                    <a:pt x="115" y="167"/>
                    <a:pt x="89" y="176"/>
                  </a:cubicBezTo>
                  <a:cubicBezTo>
                    <a:pt x="36" y="176"/>
                    <a:pt x="0" y="132"/>
                    <a:pt x="0" y="88"/>
                  </a:cubicBezTo>
                  <a:cubicBezTo>
                    <a:pt x="0" y="44"/>
                    <a:pt x="36" y="0"/>
                    <a:pt x="80"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1" name="Группа 40"/>
          <p:cNvGrpSpPr/>
          <p:nvPr/>
        </p:nvGrpSpPr>
        <p:grpSpPr>
          <a:xfrm>
            <a:off x="7856087" y="2938225"/>
            <a:ext cx="808567" cy="241300"/>
            <a:chOff x="5892065" y="2203668"/>
            <a:chExt cx="606425" cy="180975"/>
          </a:xfrm>
        </p:grpSpPr>
        <p:sp>
          <p:nvSpPr>
            <p:cNvPr id="14" name="Freeform 23"/>
            <p:cNvSpPr>
              <a:spLocks noChangeArrowheads="1"/>
            </p:cNvSpPr>
            <p:nvPr/>
          </p:nvSpPr>
          <p:spPr bwMode="auto">
            <a:xfrm>
              <a:off x="5892065" y="2235418"/>
              <a:ext cx="574675" cy="149225"/>
            </a:xfrm>
            <a:custGeom>
              <a:avLst/>
              <a:gdLst>
                <a:gd name="T0" fmla="*/ 0 w 1598"/>
                <a:gd name="T1" fmla="*/ 414 h 415"/>
                <a:gd name="T2" fmla="*/ 414 w 1598"/>
                <a:gd name="T3" fmla="*/ 0 h 415"/>
                <a:gd name="T4" fmla="*/ 1597 w 1598"/>
                <a:gd name="T5" fmla="*/ 0 h 415"/>
              </a:gdLst>
              <a:ahLst/>
              <a:cxnLst>
                <a:cxn ang="0">
                  <a:pos x="T0" y="T1"/>
                </a:cxn>
                <a:cxn ang="0">
                  <a:pos x="T2" y="T3"/>
                </a:cxn>
                <a:cxn ang="0">
                  <a:pos x="T4" y="T5"/>
                </a:cxn>
              </a:cxnLst>
              <a:rect l="0" t="0" r="r" b="b"/>
              <a:pathLst>
                <a:path w="1598" h="415">
                  <a:moveTo>
                    <a:pt x="0" y="414"/>
                  </a:moveTo>
                  <a:lnTo>
                    <a:pt x="414" y="0"/>
                  </a:lnTo>
                  <a:lnTo>
                    <a:pt x="1597"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5" name="Freeform 24"/>
            <p:cNvSpPr>
              <a:spLocks noChangeArrowheads="1"/>
            </p:cNvSpPr>
            <p:nvPr/>
          </p:nvSpPr>
          <p:spPr bwMode="auto">
            <a:xfrm>
              <a:off x="6434990" y="2203668"/>
              <a:ext cx="63500" cy="60325"/>
            </a:xfrm>
            <a:custGeom>
              <a:avLst/>
              <a:gdLst>
                <a:gd name="T0" fmla="*/ 89 w 178"/>
                <a:gd name="T1" fmla="*/ 168 h 169"/>
                <a:gd name="T2" fmla="*/ 89 w 178"/>
                <a:gd name="T3" fmla="*/ 168 h 169"/>
                <a:gd name="T4" fmla="*/ 0 w 178"/>
                <a:gd name="T5" fmla="*/ 88 h 169"/>
                <a:gd name="T6" fmla="*/ 89 w 178"/>
                <a:gd name="T7" fmla="*/ 0 h 169"/>
                <a:gd name="T8" fmla="*/ 177 w 178"/>
                <a:gd name="T9" fmla="*/ 88 h 169"/>
                <a:gd name="T10" fmla="*/ 89 w 178"/>
                <a:gd name="T11" fmla="*/ 168 h 169"/>
              </a:gdLst>
              <a:ahLst/>
              <a:cxnLst>
                <a:cxn ang="0">
                  <a:pos x="T0" y="T1"/>
                </a:cxn>
                <a:cxn ang="0">
                  <a:pos x="T2" y="T3"/>
                </a:cxn>
                <a:cxn ang="0">
                  <a:pos x="T4" y="T5"/>
                </a:cxn>
                <a:cxn ang="0">
                  <a:pos x="T6" y="T7"/>
                </a:cxn>
                <a:cxn ang="0">
                  <a:pos x="T8" y="T9"/>
                </a:cxn>
                <a:cxn ang="0">
                  <a:pos x="T10" y="T11"/>
                </a:cxn>
              </a:cxnLst>
              <a:rect l="0" t="0" r="r" b="b"/>
              <a:pathLst>
                <a:path w="178" h="169">
                  <a:moveTo>
                    <a:pt x="89" y="168"/>
                  </a:moveTo>
                  <a:lnTo>
                    <a:pt x="89" y="168"/>
                  </a:lnTo>
                  <a:cubicBezTo>
                    <a:pt x="45" y="168"/>
                    <a:pt x="0" y="133"/>
                    <a:pt x="0" y="88"/>
                  </a:cubicBezTo>
                  <a:cubicBezTo>
                    <a:pt x="0" y="36"/>
                    <a:pt x="45" y="0"/>
                    <a:pt x="89" y="0"/>
                  </a:cubicBezTo>
                  <a:cubicBezTo>
                    <a:pt x="133" y="0"/>
                    <a:pt x="177" y="36"/>
                    <a:pt x="177" y="88"/>
                  </a:cubicBezTo>
                  <a:cubicBezTo>
                    <a:pt x="177" y="133"/>
                    <a:pt x="133" y="168"/>
                    <a:pt x="8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2" name="Группа 41"/>
          <p:cNvGrpSpPr/>
          <p:nvPr/>
        </p:nvGrpSpPr>
        <p:grpSpPr>
          <a:xfrm>
            <a:off x="7483554" y="4347925"/>
            <a:ext cx="808567" cy="241300"/>
            <a:chOff x="5612665" y="3260943"/>
            <a:chExt cx="606425" cy="180975"/>
          </a:xfrm>
        </p:grpSpPr>
        <p:sp>
          <p:nvSpPr>
            <p:cNvPr id="16" name="Freeform 30"/>
            <p:cNvSpPr>
              <a:spLocks noChangeArrowheads="1"/>
            </p:cNvSpPr>
            <p:nvPr/>
          </p:nvSpPr>
          <p:spPr bwMode="auto">
            <a:xfrm>
              <a:off x="5612665" y="3260943"/>
              <a:ext cx="574675" cy="149225"/>
            </a:xfrm>
            <a:custGeom>
              <a:avLst/>
              <a:gdLst>
                <a:gd name="T0" fmla="*/ 0 w 1598"/>
                <a:gd name="T1" fmla="*/ 0 h 415"/>
                <a:gd name="T2" fmla="*/ 415 w 1598"/>
                <a:gd name="T3" fmla="*/ 414 h 415"/>
                <a:gd name="T4" fmla="*/ 1597 w 1598"/>
                <a:gd name="T5" fmla="*/ 414 h 415"/>
              </a:gdLst>
              <a:ahLst/>
              <a:cxnLst>
                <a:cxn ang="0">
                  <a:pos x="T0" y="T1"/>
                </a:cxn>
                <a:cxn ang="0">
                  <a:pos x="T2" y="T3"/>
                </a:cxn>
                <a:cxn ang="0">
                  <a:pos x="T4" y="T5"/>
                </a:cxn>
              </a:cxnLst>
              <a:rect l="0" t="0" r="r" b="b"/>
              <a:pathLst>
                <a:path w="1598" h="415">
                  <a:moveTo>
                    <a:pt x="0" y="0"/>
                  </a:moveTo>
                  <a:lnTo>
                    <a:pt x="415" y="414"/>
                  </a:lnTo>
                  <a:lnTo>
                    <a:pt x="1597" y="414"/>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7" name="Freeform 31"/>
            <p:cNvSpPr>
              <a:spLocks noChangeArrowheads="1"/>
            </p:cNvSpPr>
            <p:nvPr/>
          </p:nvSpPr>
          <p:spPr bwMode="auto">
            <a:xfrm>
              <a:off x="6149240" y="3381593"/>
              <a:ext cx="69850" cy="60325"/>
            </a:xfrm>
            <a:custGeom>
              <a:avLst/>
              <a:gdLst>
                <a:gd name="T0" fmla="*/ 106 w 195"/>
                <a:gd name="T1" fmla="*/ 0 h 168"/>
                <a:gd name="T2" fmla="*/ 106 w 195"/>
                <a:gd name="T3" fmla="*/ 0 h 168"/>
                <a:gd name="T4" fmla="*/ 36 w 195"/>
                <a:gd name="T5" fmla="*/ 132 h 168"/>
                <a:gd name="T6" fmla="*/ 106 w 195"/>
                <a:gd name="T7" fmla="*/ 167 h 168"/>
                <a:gd name="T8" fmla="*/ 194 w 195"/>
                <a:gd name="T9" fmla="*/ 79 h 168"/>
                <a:gd name="T10" fmla="*/ 106 w 195"/>
                <a:gd name="T11" fmla="*/ 0 h 168"/>
              </a:gdLst>
              <a:ahLst/>
              <a:cxnLst>
                <a:cxn ang="0">
                  <a:pos x="T0" y="T1"/>
                </a:cxn>
                <a:cxn ang="0">
                  <a:pos x="T2" y="T3"/>
                </a:cxn>
                <a:cxn ang="0">
                  <a:pos x="T4" y="T5"/>
                </a:cxn>
                <a:cxn ang="0">
                  <a:pos x="T6" y="T7"/>
                </a:cxn>
                <a:cxn ang="0">
                  <a:pos x="T8" y="T9"/>
                </a:cxn>
                <a:cxn ang="0">
                  <a:pos x="T10" y="T11"/>
                </a:cxn>
              </a:cxnLst>
              <a:rect l="0" t="0" r="r" b="b"/>
              <a:pathLst>
                <a:path w="195" h="168">
                  <a:moveTo>
                    <a:pt x="106" y="0"/>
                  </a:moveTo>
                  <a:lnTo>
                    <a:pt x="106" y="0"/>
                  </a:lnTo>
                  <a:cubicBezTo>
                    <a:pt x="45" y="0"/>
                    <a:pt x="0" y="70"/>
                    <a:pt x="36" y="132"/>
                  </a:cubicBezTo>
                  <a:cubicBezTo>
                    <a:pt x="53" y="150"/>
                    <a:pt x="80" y="167"/>
                    <a:pt x="106" y="167"/>
                  </a:cubicBezTo>
                  <a:cubicBezTo>
                    <a:pt x="150" y="167"/>
                    <a:pt x="194" y="132"/>
                    <a:pt x="194" y="79"/>
                  </a:cubicBezTo>
                  <a:cubicBezTo>
                    <a:pt x="194" y="35"/>
                    <a:pt x="150" y="0"/>
                    <a:pt x="106"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35" name="Группа 34"/>
          <p:cNvGrpSpPr/>
          <p:nvPr/>
        </p:nvGrpSpPr>
        <p:grpSpPr>
          <a:xfrm>
            <a:off x="4988005" y="2582625"/>
            <a:ext cx="1511300" cy="1511300"/>
            <a:chOff x="3741003" y="1936968"/>
            <a:chExt cx="1133475" cy="1133475"/>
          </a:xfrm>
        </p:grpSpPr>
        <p:sp>
          <p:nvSpPr>
            <p:cNvPr id="8" name="Freeform 9"/>
            <p:cNvSpPr>
              <a:spLocks noChangeArrowheads="1"/>
            </p:cNvSpPr>
            <p:nvPr/>
          </p:nvSpPr>
          <p:spPr bwMode="auto">
            <a:xfrm>
              <a:off x="3741003" y="1936968"/>
              <a:ext cx="1133475" cy="1133475"/>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8" name="Text Box 37"/>
            <p:cNvSpPr txBox="1">
              <a:spLocks noChangeArrowheads="1"/>
            </p:cNvSpPr>
            <p:nvPr/>
          </p:nvSpPr>
          <p:spPr bwMode="auto">
            <a:xfrm>
              <a:off x="4126765" y="237353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grpSp>
      <p:grpSp>
        <p:nvGrpSpPr>
          <p:cNvPr id="36" name="Группа 35"/>
          <p:cNvGrpSpPr/>
          <p:nvPr/>
        </p:nvGrpSpPr>
        <p:grpSpPr>
          <a:xfrm>
            <a:off x="6162754" y="2239724"/>
            <a:ext cx="1515533" cy="1515533"/>
            <a:chOff x="4622065" y="1679793"/>
            <a:chExt cx="1136650" cy="1136650"/>
          </a:xfrm>
        </p:grpSpPr>
        <p:sp>
          <p:nvSpPr>
            <p:cNvPr id="4" name="Freeform 5"/>
            <p:cNvSpPr>
              <a:spLocks noChangeArrowheads="1"/>
            </p:cNvSpPr>
            <p:nvPr/>
          </p:nvSpPr>
          <p:spPr bwMode="auto">
            <a:xfrm>
              <a:off x="4622065" y="1679793"/>
              <a:ext cx="1136650" cy="1136650"/>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solidFill>
              <a:srgbClr val="3A373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9" name="Text Box 38"/>
            <p:cNvSpPr txBox="1">
              <a:spLocks noChangeArrowheads="1"/>
            </p:cNvSpPr>
            <p:nvPr/>
          </p:nvSpPr>
          <p:spPr bwMode="auto">
            <a:xfrm>
              <a:off x="5014178" y="222748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p>
          </p:txBody>
        </p:sp>
      </p:grpSp>
      <p:sp>
        <p:nvSpPr>
          <p:cNvPr id="20" name="TextBox 19"/>
          <p:cNvSpPr txBox="1"/>
          <p:nvPr/>
        </p:nvSpPr>
        <p:spPr>
          <a:xfrm>
            <a:off x="5308198" y="761107"/>
            <a:ext cx="1709122"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Kubernetes</a:t>
            </a:r>
            <a:endPar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1" name="TextBox 20"/>
          <p:cNvSpPr txBox="1"/>
          <p:nvPr/>
        </p:nvSpPr>
        <p:spPr>
          <a:xfrm>
            <a:off x="4975025" y="1241863"/>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Vorteile 1/2</a:t>
            </a:r>
          </a:p>
        </p:txBody>
      </p:sp>
      <p:grpSp>
        <p:nvGrpSpPr>
          <p:cNvPr id="37" name="Группа 36"/>
          <p:cNvGrpSpPr/>
          <p:nvPr/>
        </p:nvGrpSpPr>
        <p:grpSpPr>
          <a:xfrm>
            <a:off x="5821971" y="3412358"/>
            <a:ext cx="1515533" cy="1515533"/>
            <a:chOff x="4366478" y="2559268"/>
            <a:chExt cx="1136650" cy="1136650"/>
          </a:xfrm>
        </p:grpSpPr>
        <p:sp>
          <p:nvSpPr>
            <p:cNvPr id="6" name="Freeform 7"/>
            <p:cNvSpPr>
              <a:spLocks noChangeArrowheads="1"/>
            </p:cNvSpPr>
            <p:nvPr/>
          </p:nvSpPr>
          <p:spPr bwMode="auto">
            <a:xfrm>
              <a:off x="4366478" y="2559268"/>
              <a:ext cx="1136650" cy="1136650"/>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2" name="Text Box 38"/>
            <p:cNvSpPr txBox="1">
              <a:spLocks noChangeArrowheads="1"/>
            </p:cNvSpPr>
            <p:nvPr/>
          </p:nvSpPr>
          <p:spPr bwMode="auto">
            <a:xfrm>
              <a:off x="4929246" y="3051393"/>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a:t>
              </a: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38" name="Группа 37"/>
          <p:cNvGrpSpPr/>
          <p:nvPr/>
        </p:nvGrpSpPr>
        <p:grpSpPr>
          <a:xfrm>
            <a:off x="4649337" y="3755257"/>
            <a:ext cx="1513416" cy="1513416"/>
            <a:chOff x="3487003" y="2816443"/>
            <a:chExt cx="1135062" cy="1135062"/>
          </a:xfrm>
        </p:grpSpPr>
        <p:sp>
          <p:nvSpPr>
            <p:cNvPr id="2" name="Freeform 3"/>
            <p:cNvSpPr>
              <a:spLocks noChangeArrowheads="1"/>
            </p:cNvSpPr>
            <p:nvPr/>
          </p:nvSpPr>
          <p:spPr bwMode="auto">
            <a:xfrm>
              <a:off x="3487003" y="2816443"/>
              <a:ext cx="1135062" cy="1135062"/>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solidFill>
              <a:srgbClr val="3A373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3" name="Text Box 38"/>
            <p:cNvSpPr txBox="1">
              <a:spLocks noChangeArrowheads="1"/>
            </p:cNvSpPr>
            <p:nvPr/>
          </p:nvSpPr>
          <p:spPr bwMode="auto">
            <a:xfrm>
              <a:off x="4062530" y="3240305"/>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45" name="Группа 44"/>
          <p:cNvGrpSpPr/>
          <p:nvPr/>
        </p:nvGrpSpPr>
        <p:grpSpPr>
          <a:xfrm>
            <a:off x="8878997" y="2764791"/>
            <a:ext cx="2370784" cy="1063934"/>
            <a:chOff x="6659248" y="2073591"/>
            <a:chExt cx="1778088" cy="797950"/>
          </a:xfrm>
        </p:grpSpPr>
        <p:sp>
          <p:nvSpPr>
            <p:cNvPr id="24" name="TextBox 23"/>
            <p:cNvSpPr txBox="1"/>
            <p:nvPr/>
          </p:nvSpPr>
          <p:spPr>
            <a:xfrm>
              <a:off x="6659248" y="2073591"/>
              <a:ext cx="762469"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Sicherheit</a:t>
              </a:r>
            </a:p>
          </p:txBody>
        </p:sp>
        <p:sp>
          <p:nvSpPr>
            <p:cNvPr id="25" name="TextBox 24"/>
            <p:cNvSpPr txBox="1"/>
            <p:nvPr/>
          </p:nvSpPr>
          <p:spPr>
            <a:xfrm>
              <a:off x="6669913" y="2367846"/>
              <a:ext cx="1767423"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wird von großen Unternehmen verwendet die große Summen in Sicherheit investieren</a:t>
              </a:r>
            </a:p>
          </p:txBody>
        </p:sp>
      </p:grpSp>
      <p:grpSp>
        <p:nvGrpSpPr>
          <p:cNvPr id="46" name="Группа 45"/>
          <p:cNvGrpSpPr/>
          <p:nvPr/>
        </p:nvGrpSpPr>
        <p:grpSpPr>
          <a:xfrm>
            <a:off x="8493881" y="4337345"/>
            <a:ext cx="2370784" cy="863751"/>
            <a:chOff x="6370411" y="3253006"/>
            <a:chExt cx="1778088" cy="647813"/>
          </a:xfrm>
        </p:grpSpPr>
        <p:sp>
          <p:nvSpPr>
            <p:cNvPr id="26" name="TextBox 25"/>
            <p:cNvSpPr txBox="1"/>
            <p:nvPr/>
          </p:nvSpPr>
          <p:spPr>
            <a:xfrm>
              <a:off x="6370411" y="3253006"/>
              <a:ext cx="1203695"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Standardisierung</a:t>
              </a:r>
            </a:p>
          </p:txBody>
        </p:sp>
        <p:sp>
          <p:nvSpPr>
            <p:cNvPr id="27" name="TextBox 26"/>
            <p:cNvSpPr txBox="1"/>
            <p:nvPr/>
          </p:nvSpPr>
          <p:spPr>
            <a:xfrm>
              <a:off x="6381076" y="3547261"/>
              <a:ext cx="1767423"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ist einer der gängigsten Standards in der Entwicklung</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43" name="Группа 42"/>
          <p:cNvGrpSpPr/>
          <p:nvPr/>
        </p:nvGrpSpPr>
        <p:grpSpPr>
          <a:xfrm>
            <a:off x="1630258" y="2787186"/>
            <a:ext cx="2356565" cy="863751"/>
            <a:chOff x="1222693" y="2090388"/>
            <a:chExt cx="1767424" cy="647813"/>
          </a:xfrm>
        </p:grpSpPr>
        <p:sp>
          <p:nvSpPr>
            <p:cNvPr id="28" name="TextBox 27"/>
            <p:cNvSpPr txBox="1"/>
            <p:nvPr/>
          </p:nvSpPr>
          <p:spPr>
            <a:xfrm>
              <a:off x="1948725" y="2090388"/>
              <a:ext cx="1041392"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Skalierbarkeit</a:t>
              </a:r>
            </a:p>
          </p:txBody>
        </p:sp>
        <p:sp>
          <p:nvSpPr>
            <p:cNvPr id="29" name="TextBox 28"/>
            <p:cNvSpPr txBox="1"/>
            <p:nvPr/>
          </p:nvSpPr>
          <p:spPr>
            <a:xfrm>
              <a:off x="1222693" y="238464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Jede Anwendung muss wachsen, mit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ist dies automatisch möglich</a:t>
              </a:r>
            </a:p>
          </p:txBody>
        </p:sp>
      </p:grpSp>
      <p:grpSp>
        <p:nvGrpSpPr>
          <p:cNvPr id="44" name="Группа 43"/>
          <p:cNvGrpSpPr/>
          <p:nvPr/>
        </p:nvGrpSpPr>
        <p:grpSpPr>
          <a:xfrm>
            <a:off x="1310513" y="4355375"/>
            <a:ext cx="2356565" cy="1063934"/>
            <a:chOff x="982884" y="3266528"/>
            <a:chExt cx="1767424" cy="797950"/>
          </a:xfrm>
        </p:grpSpPr>
        <p:sp>
          <p:nvSpPr>
            <p:cNvPr id="30" name="TextBox 29"/>
            <p:cNvSpPr txBox="1"/>
            <p:nvPr/>
          </p:nvSpPr>
          <p:spPr>
            <a:xfrm>
              <a:off x="1747388" y="3266528"/>
              <a:ext cx="1002920"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Verfügbarkeit</a:t>
              </a:r>
            </a:p>
          </p:txBody>
        </p:sp>
        <p:sp>
          <p:nvSpPr>
            <p:cNvPr id="31" name="TextBox 30"/>
            <p:cNvSpPr txBox="1"/>
            <p:nvPr/>
          </p:nvSpPr>
          <p:spPr>
            <a:xfrm>
              <a:off x="982884" y="3560783"/>
              <a:ext cx="1767423" cy="503695"/>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Jeder Ausfall einer Anwendung ist teuer, durch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kann dies verhindert werden</a:t>
              </a:r>
            </a:p>
          </p:txBody>
        </p:sp>
      </p:grpSp>
      <p:grpSp>
        <p:nvGrpSpPr>
          <p:cNvPr id="32" name="Группа 31"/>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615768" y="362013"/>
              <a:ext cx="199815"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25290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3000"/>
                            </p:stCondLst>
                            <p:childTnLst>
                              <p:par>
                                <p:cTn id="39" presetID="2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8"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4000"/>
                            </p:stCondLst>
                            <p:childTnLst>
                              <p:par>
                                <p:cTn id="53" presetID="2"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2736502"/>
            <a:ext cx="3119765" cy="138499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Komplexe Anwendungen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einfach Deployen: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Der Helm Paket Manager</a:t>
            </a:r>
          </a:p>
        </p:txBody>
      </p:sp>
      <p:sp>
        <p:nvSpPr>
          <p:cNvPr id="8" name="TextBox 7"/>
          <p:cNvSpPr txBox="1"/>
          <p:nvPr/>
        </p:nvSpPr>
        <p:spPr>
          <a:xfrm>
            <a:off x="586545" y="4121497"/>
            <a:ext cx="3118270"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Lifecyle</a:t>
            </a: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Management</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10" name="Bildplatzhalter 9">
            <a:extLst>
              <a:ext uri="{FF2B5EF4-FFF2-40B4-BE49-F238E27FC236}">
                <a16:creationId xmlns:a16="http://schemas.microsoft.com/office/drawing/2014/main" id="{BBF10FEB-D86C-9043-3128-D962B908D71B}"/>
              </a:ext>
            </a:extLst>
          </p:cNvPr>
          <p:cNvPicPr>
            <a:picLocks noGrp="1" noChangeAspect="1"/>
          </p:cNvPicPr>
          <p:nvPr>
            <p:ph type="pic" sz="quarter" idx="10"/>
          </p:nvPr>
        </p:nvPicPr>
        <p:blipFill rotWithShape="1">
          <a:blip r:embed="rId3"/>
          <a:srcRect l="-13658" t="-3977" r="-4243" b="-3977"/>
          <a:stretch/>
        </p:blipFill>
        <p:spPr>
          <a:xfrm>
            <a:off x="4702286" y="0"/>
            <a:ext cx="7489716" cy="6858000"/>
          </a:xfrm>
          <a:solidFill>
            <a:schemeClr val="bg1"/>
          </a:solidFill>
        </p:spPr>
      </p:pic>
    </p:spTree>
    <p:extLst>
      <p:ext uri="{BB962C8B-B14F-4D97-AF65-F5344CB8AC3E}">
        <p14:creationId xmlns:p14="http://schemas.microsoft.com/office/powerpoint/2010/main" val="405095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1212111"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Was ist ein </a:t>
              </a:r>
              <a:r>
                <a:rPr kumimoji="0" lang="de-DE"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lifecycle</a:t>
              </a: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a:t>
              </a:r>
            </a:p>
          </p:txBody>
        </p:sp>
        <p:sp>
          <p:nvSpPr>
            <p:cNvPr id="7" name="TextBox 6"/>
            <p:cNvSpPr txBox="1"/>
            <p:nvPr/>
          </p:nvSpPr>
          <p:spPr>
            <a:xfrm>
              <a:off x="323258" y="1729162"/>
              <a:ext cx="3456654"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Wären der Entwicklung sowie der Bereitstellung einer Anwendung wird diese häufig verändert und Updates und Änderungen müssen ausgerollt werden. Um dafür zu sorgen das die Anwendung stets verfügbar und benutzt werden kann wird ein Lifecycle Management benutzt</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937997"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Funktionsweise</a:t>
              </a:r>
            </a:p>
          </p:txBody>
        </p:sp>
        <p:sp>
          <p:nvSpPr>
            <p:cNvPr id="12" name="TextBox 11"/>
            <p:cNvSpPr txBox="1"/>
            <p:nvPr/>
          </p:nvSpPr>
          <p:spPr>
            <a:xfrm>
              <a:off x="323258" y="3385346"/>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Helm erstellt von allen nicht statischen Ressourcen ein „Backup“ welches wären des Änderungsprozesses gewechselt wird und sobald die Änderung vollzogen wird wieder gelöscht werden kann.</a:t>
              </a: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41508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AC00CA1A-FFA1-31B5-BC0F-478EBA4F5AF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61839"/>
            <a:ext cx="10905066" cy="5534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6952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2736502"/>
            <a:ext cx="3119765" cy="138499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Komplexe Anwendungen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einfach Deployen: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Der Helm Paket Manager</a:t>
            </a:r>
          </a:p>
        </p:txBody>
      </p:sp>
      <p:sp>
        <p:nvSpPr>
          <p:cNvPr id="8" name="TextBox 7"/>
          <p:cNvSpPr txBox="1"/>
          <p:nvPr/>
        </p:nvSpPr>
        <p:spPr>
          <a:xfrm>
            <a:off x="586545" y="4121497"/>
            <a:ext cx="3118270"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Deployment</a:t>
            </a:r>
            <a:endPar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10" name="Bildplatzhalter 9">
            <a:extLst>
              <a:ext uri="{FF2B5EF4-FFF2-40B4-BE49-F238E27FC236}">
                <a16:creationId xmlns:a16="http://schemas.microsoft.com/office/drawing/2014/main" id="{BBF10FEB-D86C-9043-3128-D962B908D71B}"/>
              </a:ext>
            </a:extLst>
          </p:cNvPr>
          <p:cNvPicPr>
            <a:picLocks noGrp="1" noChangeAspect="1"/>
          </p:cNvPicPr>
          <p:nvPr>
            <p:ph type="pic" sz="quarter" idx="10"/>
          </p:nvPr>
        </p:nvPicPr>
        <p:blipFill rotWithShape="1">
          <a:blip r:embed="rId3"/>
          <a:srcRect l="-13658" t="-3977" r="-4243" b="-3977"/>
          <a:stretch/>
        </p:blipFill>
        <p:spPr>
          <a:xfrm>
            <a:off x="4702286" y="0"/>
            <a:ext cx="7489716" cy="6858000"/>
          </a:xfrm>
          <a:solidFill>
            <a:schemeClr val="bg1"/>
          </a:solidFill>
        </p:spPr>
      </p:pic>
    </p:spTree>
    <p:extLst>
      <p:ext uri="{BB962C8B-B14F-4D97-AF65-F5344CB8AC3E}">
        <p14:creationId xmlns:p14="http://schemas.microsoft.com/office/powerpoint/2010/main" val="135300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750446"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Deployment</a:t>
              </a:r>
              <a:endPar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7" name="TextBox 6"/>
            <p:cNvSpPr txBox="1"/>
            <p:nvPr/>
          </p:nvSpPr>
          <p:spPr>
            <a:xfrm>
              <a:off x="323258" y="1729162"/>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Deployment</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ist wie der Englische Begriff aussagt das erstellen eines neuen Pods und oder Containers mittels eines Charts. Diesen Vorgang bezeichnet man als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Deployment</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553277"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Aufgabe</a:t>
              </a:r>
            </a:p>
          </p:txBody>
        </p:sp>
        <p:sp>
          <p:nvSpPr>
            <p:cNvPr id="12" name="TextBox 11"/>
            <p:cNvSpPr txBox="1"/>
            <p:nvPr/>
          </p:nvSpPr>
          <p:spPr>
            <a:xfrm>
              <a:off x="323258" y="3385346"/>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Versuchen Sie ein eigenes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Deployment</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zu erstellen und dieses zu verwalteten. Geben Sie si</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ch</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den Status Ihres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Deployments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aus und diskutieren Sie in der Gruppe was Sie hier genau sehen. </a:t>
              </a: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794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2736502"/>
            <a:ext cx="3119765" cy="138499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Komplexe Anwendungen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einfach Deployen: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Der Helm Paket Manager</a:t>
            </a:r>
          </a:p>
        </p:txBody>
      </p:sp>
      <p:sp>
        <p:nvSpPr>
          <p:cNvPr id="8" name="TextBox 7"/>
          <p:cNvSpPr txBox="1"/>
          <p:nvPr/>
        </p:nvSpPr>
        <p:spPr>
          <a:xfrm>
            <a:off x="586545" y="4121497"/>
            <a:ext cx="3118270"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Upgrade / Rollback</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10" name="Bildplatzhalter 9">
            <a:extLst>
              <a:ext uri="{FF2B5EF4-FFF2-40B4-BE49-F238E27FC236}">
                <a16:creationId xmlns:a16="http://schemas.microsoft.com/office/drawing/2014/main" id="{BBF10FEB-D86C-9043-3128-D962B908D71B}"/>
              </a:ext>
            </a:extLst>
          </p:cNvPr>
          <p:cNvPicPr>
            <a:picLocks noGrp="1" noChangeAspect="1"/>
          </p:cNvPicPr>
          <p:nvPr>
            <p:ph type="pic" sz="quarter" idx="10"/>
          </p:nvPr>
        </p:nvPicPr>
        <p:blipFill rotWithShape="1">
          <a:blip r:embed="rId3"/>
          <a:srcRect l="-13658" t="-3977" r="-4243" b="-3977"/>
          <a:stretch/>
        </p:blipFill>
        <p:spPr>
          <a:xfrm>
            <a:off x="4702286" y="0"/>
            <a:ext cx="7489716" cy="6858000"/>
          </a:xfrm>
          <a:solidFill>
            <a:schemeClr val="bg1"/>
          </a:solidFill>
        </p:spPr>
      </p:pic>
    </p:spTree>
    <p:extLst>
      <p:ext uri="{BB962C8B-B14F-4D97-AF65-F5344CB8AC3E}">
        <p14:creationId xmlns:p14="http://schemas.microsoft.com/office/powerpoint/2010/main" val="279278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560490"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Upgrade</a:t>
              </a:r>
            </a:p>
          </p:txBody>
        </p:sp>
        <p:sp>
          <p:nvSpPr>
            <p:cNvPr id="7" name="TextBox 6"/>
            <p:cNvSpPr txBox="1"/>
            <p:nvPr/>
          </p:nvSpPr>
          <p:spPr>
            <a:xfrm>
              <a:off x="323258" y="1729162"/>
              <a:ext cx="3456654"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Mittels des Update Befehls ist es möglich ein schon vorhandenen Chart mit einer neuen Version zu überschreiben. Diesen Befehl führt man standardmäßig aus wenn man einen Chart auf eine neue Version ziehen möchte und oder ein Update vorhanden ist.</a:t>
              </a: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614591"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Rollback</a:t>
              </a:r>
            </a:p>
          </p:txBody>
        </p:sp>
        <p:sp>
          <p:nvSpPr>
            <p:cNvPr id="12" name="TextBox 11"/>
            <p:cNvSpPr txBox="1"/>
            <p:nvPr/>
          </p:nvSpPr>
          <p:spPr>
            <a:xfrm>
              <a:off x="323258" y="3385346"/>
              <a:ext cx="3456654"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Rollback macht genau das Gegenteil von upgrade und ist in der Lage auf die vorherige Version zurück zu wechseln. Besonders hilfreich wenn Fehler beim Wechsel auf eine neue Version passieren und oder bestimmte Eigenschaften mit anderen Charts und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Deployments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kollidieren.</a:t>
              </a: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83426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687054" y="3165297"/>
            <a:ext cx="681789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helm</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upgrade [RELEASE] [CHART]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flags</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67</a:t>
              </a:r>
            </a:p>
          </p:txBody>
        </p:sp>
      </p:grpSp>
      <p:cxnSp>
        <p:nvCxnSpPr>
          <p:cNvPr id="8" name="Gerader Verbinder 7">
            <a:extLst>
              <a:ext uri="{FF2B5EF4-FFF2-40B4-BE49-F238E27FC236}">
                <a16:creationId xmlns:a16="http://schemas.microsoft.com/office/drawing/2014/main" id="{AFAC8D4B-1EA6-2C95-351C-2BA1F2C22B6E}"/>
              </a:ext>
            </a:extLst>
          </p:cNvPr>
          <p:cNvCxnSpPr>
            <a:cxnSpLocks/>
          </p:cNvCxnSpPr>
          <p:nvPr/>
        </p:nvCxnSpPr>
        <p:spPr>
          <a:xfrm>
            <a:off x="2687054" y="3934720"/>
            <a:ext cx="243184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92A0FD8D-B569-5FE4-BD62-AF58F57D23A5}"/>
              </a:ext>
            </a:extLst>
          </p:cNvPr>
          <p:cNvCxnSpPr>
            <a:cxnSpLocks/>
          </p:cNvCxnSpPr>
          <p:nvPr/>
        </p:nvCxnSpPr>
        <p:spPr>
          <a:xfrm>
            <a:off x="6767023" y="3905166"/>
            <a:ext cx="134125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FA1E02EC-2EE3-824D-D196-E1B3E4B8B1A1}"/>
              </a:ext>
            </a:extLst>
          </p:cNvPr>
          <p:cNvCxnSpPr>
            <a:cxnSpLocks/>
          </p:cNvCxnSpPr>
          <p:nvPr/>
        </p:nvCxnSpPr>
        <p:spPr>
          <a:xfrm>
            <a:off x="5107627" y="2984817"/>
            <a:ext cx="165939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CFE4A72-7886-E6DD-E51C-68DB64FFDCD1}"/>
              </a:ext>
            </a:extLst>
          </p:cNvPr>
          <p:cNvCxnSpPr>
            <a:cxnSpLocks/>
          </p:cNvCxnSpPr>
          <p:nvPr/>
        </p:nvCxnSpPr>
        <p:spPr>
          <a:xfrm>
            <a:off x="8109409" y="3905166"/>
            <a:ext cx="12922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B141208-E910-5999-5A59-9EB2F28786C4}"/>
              </a:ext>
            </a:extLst>
          </p:cNvPr>
          <p:cNvCxnSpPr>
            <a:cxnSpLocks/>
          </p:cNvCxnSpPr>
          <p:nvPr/>
        </p:nvCxnSpPr>
        <p:spPr>
          <a:xfrm flipV="1">
            <a:off x="5107627" y="3662329"/>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492756A1-EC99-74D8-06F4-9CBF12B625C6}"/>
              </a:ext>
            </a:extLst>
          </p:cNvPr>
          <p:cNvCxnSpPr>
            <a:cxnSpLocks/>
          </p:cNvCxnSpPr>
          <p:nvPr/>
        </p:nvCxnSpPr>
        <p:spPr>
          <a:xfrm flipV="1">
            <a:off x="2687054" y="3662329"/>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482596D-80BC-1FEE-0D50-2BBAE2FC8C6D}"/>
              </a:ext>
            </a:extLst>
          </p:cNvPr>
          <p:cNvCxnSpPr>
            <a:cxnSpLocks/>
          </p:cNvCxnSpPr>
          <p:nvPr/>
        </p:nvCxnSpPr>
        <p:spPr>
          <a:xfrm flipV="1">
            <a:off x="6767023"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E0086D4A-FF8E-A49B-18BD-7F11A64CF9B2}"/>
              </a:ext>
            </a:extLst>
          </p:cNvPr>
          <p:cNvCxnSpPr>
            <a:cxnSpLocks/>
          </p:cNvCxnSpPr>
          <p:nvPr/>
        </p:nvCxnSpPr>
        <p:spPr>
          <a:xfrm flipV="1">
            <a:off x="8108280" y="3632775"/>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61AF733B-6980-6781-267B-4EA64E60D66F}"/>
              </a:ext>
            </a:extLst>
          </p:cNvPr>
          <p:cNvCxnSpPr>
            <a:cxnSpLocks/>
          </p:cNvCxnSpPr>
          <p:nvPr/>
        </p:nvCxnSpPr>
        <p:spPr>
          <a:xfrm flipV="1">
            <a:off x="5101221" y="2971593"/>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0785E2CA-1017-23F0-1D48-CB33E3E59079}"/>
              </a:ext>
            </a:extLst>
          </p:cNvPr>
          <p:cNvCxnSpPr>
            <a:cxnSpLocks/>
          </p:cNvCxnSpPr>
          <p:nvPr/>
        </p:nvCxnSpPr>
        <p:spPr>
          <a:xfrm flipV="1">
            <a:off x="6767023" y="295758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99A5FDC-1544-5AC9-F8C1-672C01614D05}"/>
              </a:ext>
            </a:extLst>
          </p:cNvPr>
          <p:cNvCxnSpPr>
            <a:cxnSpLocks/>
          </p:cNvCxnSpPr>
          <p:nvPr/>
        </p:nvCxnSpPr>
        <p:spPr>
          <a:xfrm flipV="1">
            <a:off x="8109409" y="3620107"/>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8F77537F-F3AA-4364-5D05-C19BDD7DF30B}"/>
              </a:ext>
            </a:extLst>
          </p:cNvPr>
          <p:cNvCxnSpPr>
            <a:cxnSpLocks/>
          </p:cNvCxnSpPr>
          <p:nvPr/>
        </p:nvCxnSpPr>
        <p:spPr>
          <a:xfrm flipV="1">
            <a:off x="9401634" y="3620107"/>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DC2D1607-384F-B159-486D-4BB9410D2323}"/>
              </a:ext>
            </a:extLst>
          </p:cNvPr>
          <p:cNvSpPr txBox="1"/>
          <p:nvPr/>
        </p:nvSpPr>
        <p:spPr>
          <a:xfrm>
            <a:off x="3340500" y="4182811"/>
            <a:ext cx="116089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Helm Befehl</a:t>
            </a:r>
          </a:p>
        </p:txBody>
      </p:sp>
      <p:sp>
        <p:nvSpPr>
          <p:cNvPr id="36" name="Textfeld 35">
            <a:extLst>
              <a:ext uri="{FF2B5EF4-FFF2-40B4-BE49-F238E27FC236}">
                <a16:creationId xmlns:a16="http://schemas.microsoft.com/office/drawing/2014/main" id="{E5D9C5C5-FFC2-FC2B-D345-9B704E8D9D76}"/>
              </a:ext>
            </a:extLst>
          </p:cNvPr>
          <p:cNvSpPr txBox="1"/>
          <p:nvPr/>
        </p:nvSpPr>
        <p:spPr>
          <a:xfrm>
            <a:off x="5919991" y="4278333"/>
            <a:ext cx="2055371"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err="1">
                <a:ln>
                  <a:noFill/>
                </a:ln>
                <a:solidFill>
                  <a:srgbClr val="000000"/>
                </a:solidFill>
                <a:effectLst/>
                <a:uLnTx/>
                <a:uFillTx/>
                <a:latin typeface="Arial"/>
                <a:cs typeface="Arial"/>
                <a:sym typeface="Arial"/>
              </a:rPr>
              <a:t>Pfa</a:t>
            </a:r>
            <a:r>
              <a:rPr kumimoji="0" lang="de-DE" sz="1400" b="0" i="0" u="none" strike="noStrike" kern="0" cap="none" spc="0" normalizeH="0" baseline="0" noProof="0" dirty="0">
                <a:ln>
                  <a:noFill/>
                </a:ln>
                <a:solidFill>
                  <a:srgbClr val="000000"/>
                </a:solidFill>
                <a:effectLst/>
                <a:uLnTx/>
                <a:uFillTx/>
                <a:latin typeface="Arial"/>
                <a:cs typeface="Arial"/>
                <a:sym typeface="Arial"/>
              </a:rPr>
              <a:t>d / Name zum Chart</a:t>
            </a:r>
          </a:p>
        </p:txBody>
      </p:sp>
      <p:sp>
        <p:nvSpPr>
          <p:cNvPr id="37" name="Textfeld 36">
            <a:extLst>
              <a:ext uri="{FF2B5EF4-FFF2-40B4-BE49-F238E27FC236}">
                <a16:creationId xmlns:a16="http://schemas.microsoft.com/office/drawing/2014/main" id="{E225E27F-F9EC-15FD-8AF8-356B02BB9AE1}"/>
              </a:ext>
            </a:extLst>
          </p:cNvPr>
          <p:cNvSpPr txBox="1"/>
          <p:nvPr/>
        </p:nvSpPr>
        <p:spPr>
          <a:xfrm>
            <a:off x="5101221" y="2088294"/>
            <a:ext cx="155844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Release Angabe</a:t>
            </a:r>
          </a:p>
        </p:txBody>
      </p:sp>
      <p:sp>
        <p:nvSpPr>
          <p:cNvPr id="38" name="Textfeld 37">
            <a:extLst>
              <a:ext uri="{FF2B5EF4-FFF2-40B4-BE49-F238E27FC236}">
                <a16:creationId xmlns:a16="http://schemas.microsoft.com/office/drawing/2014/main" id="{A243F679-D4E3-1D8C-2107-C6E90EDD5688}"/>
              </a:ext>
            </a:extLst>
          </p:cNvPr>
          <p:cNvSpPr txBox="1"/>
          <p:nvPr/>
        </p:nvSpPr>
        <p:spPr>
          <a:xfrm>
            <a:off x="8257147" y="4182811"/>
            <a:ext cx="18742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err="1">
                <a:ln>
                  <a:noFill/>
                </a:ln>
                <a:solidFill>
                  <a:srgbClr val="000000"/>
                </a:solidFill>
                <a:effectLst/>
                <a:uLnTx/>
                <a:uFillTx/>
                <a:latin typeface="Arial"/>
                <a:cs typeface="Arial"/>
                <a:sym typeface="Arial"/>
              </a:rPr>
              <a:t>Flag</a:t>
            </a:r>
            <a:r>
              <a:rPr kumimoji="0" lang="de-DE" sz="1400" b="0" i="0" u="none" strike="noStrike" kern="0" cap="none" spc="0" normalizeH="0" baseline="0" noProof="0" dirty="0">
                <a:ln>
                  <a:noFill/>
                </a:ln>
                <a:solidFill>
                  <a:srgbClr val="000000"/>
                </a:solidFill>
                <a:effectLst/>
                <a:uLnTx/>
                <a:uFillTx/>
                <a:latin typeface="Arial"/>
                <a:cs typeface="Arial"/>
                <a:sym typeface="Arial"/>
              </a:rPr>
              <a:t> für den Upgrade</a:t>
            </a:r>
          </a:p>
        </p:txBody>
      </p:sp>
      <p:cxnSp>
        <p:nvCxnSpPr>
          <p:cNvPr id="39" name="Gerader Verbinder 38">
            <a:extLst>
              <a:ext uri="{FF2B5EF4-FFF2-40B4-BE49-F238E27FC236}">
                <a16:creationId xmlns:a16="http://schemas.microsoft.com/office/drawing/2014/main" id="{F789C380-1DD1-6113-7E62-5A8FC44EEB40}"/>
              </a:ext>
            </a:extLst>
          </p:cNvPr>
          <p:cNvCxnSpPr>
            <a:cxnSpLocks/>
          </p:cNvCxnSpPr>
          <p:nvPr/>
        </p:nvCxnSpPr>
        <p:spPr>
          <a:xfrm flipV="1">
            <a:off x="4501395" y="393472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A48CEC2C-E613-7A34-1AFE-3DCB1564BA91}"/>
              </a:ext>
            </a:extLst>
          </p:cNvPr>
          <p:cNvCxnSpPr>
            <a:cxnSpLocks/>
          </p:cNvCxnSpPr>
          <p:nvPr/>
        </p:nvCxnSpPr>
        <p:spPr>
          <a:xfrm flipV="1">
            <a:off x="6513038" y="2454943"/>
            <a:ext cx="0" cy="52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71500B8-B1B5-CD41-A835-B7D812F7B173}"/>
              </a:ext>
            </a:extLst>
          </p:cNvPr>
          <p:cNvCxnSpPr>
            <a:cxnSpLocks/>
          </p:cNvCxnSpPr>
          <p:nvPr/>
        </p:nvCxnSpPr>
        <p:spPr>
          <a:xfrm flipV="1">
            <a:off x="7975362" y="3905166"/>
            <a:ext cx="0" cy="4315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9B46463D-A982-5B91-9FC5-EBE4EB6224B9}"/>
              </a:ext>
            </a:extLst>
          </p:cNvPr>
          <p:cNvCxnSpPr>
            <a:cxnSpLocks/>
            <a:stCxn id="38" idx="1"/>
          </p:cNvCxnSpPr>
          <p:nvPr/>
        </p:nvCxnSpPr>
        <p:spPr>
          <a:xfrm flipV="1">
            <a:off x="8257147" y="3910420"/>
            <a:ext cx="0" cy="4262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917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348820" y="3075057"/>
            <a:ext cx="749435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helm</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rollback</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&lt;RELEASE&gt; [REVISION]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flags</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68</a:t>
              </a:r>
            </a:p>
          </p:txBody>
        </p:sp>
      </p:grpSp>
    </p:spTree>
    <p:extLst>
      <p:ext uri="{BB962C8B-B14F-4D97-AF65-F5344CB8AC3E}">
        <p14:creationId xmlns:p14="http://schemas.microsoft.com/office/powerpoint/2010/main" val="2016184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2736502"/>
            <a:ext cx="3119765" cy="138499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Komplexe Anwendungen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einfach Deployen: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Der Helm Paket Manager</a:t>
            </a:r>
          </a:p>
        </p:txBody>
      </p:sp>
      <p:sp>
        <p:nvSpPr>
          <p:cNvPr id="8" name="TextBox 7"/>
          <p:cNvSpPr txBox="1"/>
          <p:nvPr/>
        </p:nvSpPr>
        <p:spPr>
          <a:xfrm>
            <a:off x="586545" y="4121497"/>
            <a:ext cx="3118270" cy="67499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Helm Charts aus der Community nutzen</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10" name="Bildplatzhalter 9">
            <a:extLst>
              <a:ext uri="{FF2B5EF4-FFF2-40B4-BE49-F238E27FC236}">
                <a16:creationId xmlns:a16="http://schemas.microsoft.com/office/drawing/2014/main" id="{BBF10FEB-D86C-9043-3128-D962B908D71B}"/>
              </a:ext>
            </a:extLst>
          </p:cNvPr>
          <p:cNvPicPr>
            <a:picLocks noGrp="1" noChangeAspect="1"/>
          </p:cNvPicPr>
          <p:nvPr>
            <p:ph type="pic" sz="quarter" idx="10"/>
          </p:nvPr>
        </p:nvPicPr>
        <p:blipFill rotWithShape="1">
          <a:blip r:embed="rId3"/>
          <a:srcRect l="-13658" t="-3977" r="-4243" b="-3977"/>
          <a:stretch/>
        </p:blipFill>
        <p:spPr>
          <a:xfrm>
            <a:off x="4702286" y="0"/>
            <a:ext cx="7489716" cy="6858000"/>
          </a:xfrm>
          <a:solidFill>
            <a:schemeClr val="bg1"/>
          </a:solidFill>
        </p:spPr>
      </p:pic>
    </p:spTree>
    <p:extLst>
      <p:ext uri="{BB962C8B-B14F-4D97-AF65-F5344CB8AC3E}">
        <p14:creationId xmlns:p14="http://schemas.microsoft.com/office/powerpoint/2010/main" val="40819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p:cNvSpPr>
            <a:spLocks noChangeArrowheads="1"/>
          </p:cNvSpPr>
          <p:nvPr/>
        </p:nvSpPr>
        <p:spPr bwMode="auto">
          <a:xfrm>
            <a:off x="4649337" y="3755257"/>
            <a:ext cx="1513416" cy="1513416"/>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5" name="Freeform 6"/>
          <p:cNvSpPr>
            <a:spLocks noChangeArrowheads="1"/>
          </p:cNvSpPr>
          <p:nvPr/>
        </p:nvSpPr>
        <p:spPr bwMode="auto">
          <a:xfrm>
            <a:off x="6162754" y="2239724"/>
            <a:ext cx="1515533" cy="1515533"/>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 name="Freeform 8"/>
          <p:cNvSpPr>
            <a:spLocks noChangeArrowheads="1"/>
          </p:cNvSpPr>
          <p:nvPr/>
        </p:nvSpPr>
        <p:spPr bwMode="auto">
          <a:xfrm>
            <a:off x="5821971" y="3412358"/>
            <a:ext cx="1515533" cy="1515533"/>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0"/>
          <p:cNvSpPr>
            <a:spLocks noChangeArrowheads="1"/>
          </p:cNvSpPr>
          <p:nvPr/>
        </p:nvSpPr>
        <p:spPr bwMode="auto">
          <a:xfrm>
            <a:off x="4988005" y="2582625"/>
            <a:ext cx="1511300" cy="1511300"/>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39" name="Группа 38"/>
          <p:cNvGrpSpPr/>
          <p:nvPr/>
        </p:nvGrpSpPr>
        <p:grpSpPr>
          <a:xfrm>
            <a:off x="4094771" y="2933991"/>
            <a:ext cx="810683" cy="237067"/>
            <a:chOff x="3071078" y="2200493"/>
            <a:chExt cx="608012" cy="177800"/>
          </a:xfrm>
        </p:grpSpPr>
        <p:sp>
          <p:nvSpPr>
            <p:cNvPr id="10" name="Freeform 11"/>
            <p:cNvSpPr>
              <a:spLocks noChangeArrowheads="1"/>
            </p:cNvSpPr>
            <p:nvPr/>
          </p:nvSpPr>
          <p:spPr bwMode="auto">
            <a:xfrm>
              <a:off x="3099653" y="2229068"/>
              <a:ext cx="579437" cy="149225"/>
            </a:xfrm>
            <a:custGeom>
              <a:avLst/>
              <a:gdLst>
                <a:gd name="T0" fmla="*/ 1607 w 1608"/>
                <a:gd name="T1" fmla="*/ 413 h 414"/>
                <a:gd name="T2" fmla="*/ 1192 w 1608"/>
                <a:gd name="T3" fmla="*/ 0 h 414"/>
                <a:gd name="T4" fmla="*/ 0 w 1608"/>
                <a:gd name="T5" fmla="*/ 0 h 414"/>
              </a:gdLst>
              <a:ahLst/>
              <a:cxnLst>
                <a:cxn ang="0">
                  <a:pos x="T0" y="T1"/>
                </a:cxn>
                <a:cxn ang="0">
                  <a:pos x="T2" y="T3"/>
                </a:cxn>
                <a:cxn ang="0">
                  <a:pos x="T4" y="T5"/>
                </a:cxn>
              </a:cxnLst>
              <a:rect l="0" t="0" r="r" b="b"/>
              <a:pathLst>
                <a:path w="1608" h="414">
                  <a:moveTo>
                    <a:pt x="1607" y="413"/>
                  </a:moveTo>
                  <a:lnTo>
                    <a:pt x="1192" y="0"/>
                  </a:lnTo>
                  <a:lnTo>
                    <a:pt x="0"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
            <p:cNvSpPr>
              <a:spLocks noChangeArrowheads="1"/>
            </p:cNvSpPr>
            <p:nvPr/>
          </p:nvSpPr>
          <p:spPr bwMode="auto">
            <a:xfrm>
              <a:off x="3071078" y="2200493"/>
              <a:ext cx="60325" cy="60325"/>
            </a:xfrm>
            <a:custGeom>
              <a:avLst/>
              <a:gdLst>
                <a:gd name="T0" fmla="*/ 79 w 169"/>
                <a:gd name="T1" fmla="*/ 168 h 169"/>
                <a:gd name="T2" fmla="*/ 79 w 169"/>
                <a:gd name="T3" fmla="*/ 168 h 169"/>
                <a:gd name="T4" fmla="*/ 168 w 169"/>
                <a:gd name="T5" fmla="*/ 80 h 169"/>
                <a:gd name="T6" fmla="*/ 79 w 169"/>
                <a:gd name="T7" fmla="*/ 0 h 169"/>
                <a:gd name="T8" fmla="*/ 0 w 169"/>
                <a:gd name="T9" fmla="*/ 80 h 169"/>
                <a:gd name="T10" fmla="*/ 79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79" y="168"/>
                  </a:moveTo>
                  <a:lnTo>
                    <a:pt x="79" y="168"/>
                  </a:lnTo>
                  <a:cubicBezTo>
                    <a:pt x="133" y="168"/>
                    <a:pt x="168" y="124"/>
                    <a:pt x="168" y="80"/>
                  </a:cubicBezTo>
                  <a:cubicBezTo>
                    <a:pt x="168" y="36"/>
                    <a:pt x="133" y="0"/>
                    <a:pt x="79" y="0"/>
                  </a:cubicBezTo>
                  <a:cubicBezTo>
                    <a:pt x="35" y="0"/>
                    <a:pt x="0" y="36"/>
                    <a:pt x="0" y="80"/>
                  </a:cubicBezTo>
                  <a:cubicBezTo>
                    <a:pt x="0" y="124"/>
                    <a:pt x="35" y="168"/>
                    <a:pt x="7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0" name="Группа 39"/>
          <p:cNvGrpSpPr/>
          <p:nvPr/>
        </p:nvGrpSpPr>
        <p:grpSpPr>
          <a:xfrm>
            <a:off x="3730705" y="4352158"/>
            <a:ext cx="808567" cy="241300"/>
            <a:chOff x="2798028" y="3264118"/>
            <a:chExt cx="606425" cy="180975"/>
          </a:xfrm>
        </p:grpSpPr>
        <p:sp>
          <p:nvSpPr>
            <p:cNvPr id="12" name="Freeform 16"/>
            <p:cNvSpPr>
              <a:spLocks noChangeArrowheads="1"/>
            </p:cNvSpPr>
            <p:nvPr/>
          </p:nvSpPr>
          <p:spPr bwMode="auto">
            <a:xfrm>
              <a:off x="2826603" y="3264118"/>
              <a:ext cx="577850" cy="149225"/>
            </a:xfrm>
            <a:custGeom>
              <a:avLst/>
              <a:gdLst>
                <a:gd name="T0" fmla="*/ 1606 w 1607"/>
                <a:gd name="T1" fmla="*/ 0 h 416"/>
                <a:gd name="T2" fmla="*/ 1191 w 1607"/>
                <a:gd name="T3" fmla="*/ 415 h 416"/>
                <a:gd name="T4" fmla="*/ 0 w 1607"/>
                <a:gd name="T5" fmla="*/ 415 h 416"/>
              </a:gdLst>
              <a:ahLst/>
              <a:cxnLst>
                <a:cxn ang="0">
                  <a:pos x="T0" y="T1"/>
                </a:cxn>
                <a:cxn ang="0">
                  <a:pos x="T2" y="T3"/>
                </a:cxn>
                <a:cxn ang="0">
                  <a:pos x="T4" y="T5"/>
                </a:cxn>
              </a:cxnLst>
              <a:rect l="0" t="0" r="r" b="b"/>
              <a:pathLst>
                <a:path w="1607" h="416">
                  <a:moveTo>
                    <a:pt x="1606" y="0"/>
                  </a:moveTo>
                  <a:lnTo>
                    <a:pt x="1191" y="415"/>
                  </a:lnTo>
                  <a:lnTo>
                    <a:pt x="0" y="415"/>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3" name="Freeform 17"/>
            <p:cNvSpPr>
              <a:spLocks noChangeArrowheads="1"/>
            </p:cNvSpPr>
            <p:nvPr/>
          </p:nvSpPr>
          <p:spPr bwMode="auto">
            <a:xfrm>
              <a:off x="2798028" y="3381593"/>
              <a:ext cx="69850" cy="63500"/>
            </a:xfrm>
            <a:custGeom>
              <a:avLst/>
              <a:gdLst>
                <a:gd name="T0" fmla="*/ 80 w 195"/>
                <a:gd name="T1" fmla="*/ 0 h 177"/>
                <a:gd name="T2" fmla="*/ 80 w 195"/>
                <a:gd name="T3" fmla="*/ 0 h 177"/>
                <a:gd name="T4" fmla="*/ 150 w 195"/>
                <a:gd name="T5" fmla="*/ 132 h 177"/>
                <a:gd name="T6" fmla="*/ 89 w 195"/>
                <a:gd name="T7" fmla="*/ 176 h 177"/>
                <a:gd name="T8" fmla="*/ 0 w 195"/>
                <a:gd name="T9" fmla="*/ 88 h 177"/>
                <a:gd name="T10" fmla="*/ 80 w 195"/>
                <a:gd name="T11" fmla="*/ 0 h 177"/>
              </a:gdLst>
              <a:ahLst/>
              <a:cxnLst>
                <a:cxn ang="0">
                  <a:pos x="T0" y="T1"/>
                </a:cxn>
                <a:cxn ang="0">
                  <a:pos x="T2" y="T3"/>
                </a:cxn>
                <a:cxn ang="0">
                  <a:pos x="T4" y="T5"/>
                </a:cxn>
                <a:cxn ang="0">
                  <a:pos x="T6" y="T7"/>
                </a:cxn>
                <a:cxn ang="0">
                  <a:pos x="T8" y="T9"/>
                </a:cxn>
                <a:cxn ang="0">
                  <a:pos x="T10" y="T11"/>
                </a:cxn>
              </a:cxnLst>
              <a:rect l="0" t="0" r="r" b="b"/>
              <a:pathLst>
                <a:path w="195" h="177">
                  <a:moveTo>
                    <a:pt x="80" y="0"/>
                  </a:moveTo>
                  <a:lnTo>
                    <a:pt x="80" y="0"/>
                  </a:lnTo>
                  <a:cubicBezTo>
                    <a:pt x="150" y="0"/>
                    <a:pt x="194" y="70"/>
                    <a:pt x="150" y="132"/>
                  </a:cubicBezTo>
                  <a:cubicBezTo>
                    <a:pt x="133" y="159"/>
                    <a:pt x="115" y="167"/>
                    <a:pt x="89" y="176"/>
                  </a:cubicBezTo>
                  <a:cubicBezTo>
                    <a:pt x="36" y="176"/>
                    <a:pt x="0" y="132"/>
                    <a:pt x="0" y="88"/>
                  </a:cubicBezTo>
                  <a:cubicBezTo>
                    <a:pt x="0" y="44"/>
                    <a:pt x="36" y="0"/>
                    <a:pt x="80"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1" name="Группа 40"/>
          <p:cNvGrpSpPr/>
          <p:nvPr/>
        </p:nvGrpSpPr>
        <p:grpSpPr>
          <a:xfrm>
            <a:off x="7856087" y="2938225"/>
            <a:ext cx="808567" cy="241300"/>
            <a:chOff x="5892065" y="2203668"/>
            <a:chExt cx="606425" cy="180975"/>
          </a:xfrm>
        </p:grpSpPr>
        <p:sp>
          <p:nvSpPr>
            <p:cNvPr id="14" name="Freeform 23"/>
            <p:cNvSpPr>
              <a:spLocks noChangeArrowheads="1"/>
            </p:cNvSpPr>
            <p:nvPr/>
          </p:nvSpPr>
          <p:spPr bwMode="auto">
            <a:xfrm>
              <a:off x="5892065" y="2235418"/>
              <a:ext cx="574675" cy="149225"/>
            </a:xfrm>
            <a:custGeom>
              <a:avLst/>
              <a:gdLst>
                <a:gd name="T0" fmla="*/ 0 w 1598"/>
                <a:gd name="T1" fmla="*/ 414 h 415"/>
                <a:gd name="T2" fmla="*/ 414 w 1598"/>
                <a:gd name="T3" fmla="*/ 0 h 415"/>
                <a:gd name="T4" fmla="*/ 1597 w 1598"/>
                <a:gd name="T5" fmla="*/ 0 h 415"/>
              </a:gdLst>
              <a:ahLst/>
              <a:cxnLst>
                <a:cxn ang="0">
                  <a:pos x="T0" y="T1"/>
                </a:cxn>
                <a:cxn ang="0">
                  <a:pos x="T2" y="T3"/>
                </a:cxn>
                <a:cxn ang="0">
                  <a:pos x="T4" y="T5"/>
                </a:cxn>
              </a:cxnLst>
              <a:rect l="0" t="0" r="r" b="b"/>
              <a:pathLst>
                <a:path w="1598" h="415">
                  <a:moveTo>
                    <a:pt x="0" y="414"/>
                  </a:moveTo>
                  <a:lnTo>
                    <a:pt x="414" y="0"/>
                  </a:lnTo>
                  <a:lnTo>
                    <a:pt x="1597"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5" name="Freeform 24"/>
            <p:cNvSpPr>
              <a:spLocks noChangeArrowheads="1"/>
            </p:cNvSpPr>
            <p:nvPr/>
          </p:nvSpPr>
          <p:spPr bwMode="auto">
            <a:xfrm>
              <a:off x="6434990" y="2203668"/>
              <a:ext cx="63500" cy="60325"/>
            </a:xfrm>
            <a:custGeom>
              <a:avLst/>
              <a:gdLst>
                <a:gd name="T0" fmla="*/ 89 w 178"/>
                <a:gd name="T1" fmla="*/ 168 h 169"/>
                <a:gd name="T2" fmla="*/ 89 w 178"/>
                <a:gd name="T3" fmla="*/ 168 h 169"/>
                <a:gd name="T4" fmla="*/ 0 w 178"/>
                <a:gd name="T5" fmla="*/ 88 h 169"/>
                <a:gd name="T6" fmla="*/ 89 w 178"/>
                <a:gd name="T7" fmla="*/ 0 h 169"/>
                <a:gd name="T8" fmla="*/ 177 w 178"/>
                <a:gd name="T9" fmla="*/ 88 h 169"/>
                <a:gd name="T10" fmla="*/ 89 w 178"/>
                <a:gd name="T11" fmla="*/ 168 h 169"/>
              </a:gdLst>
              <a:ahLst/>
              <a:cxnLst>
                <a:cxn ang="0">
                  <a:pos x="T0" y="T1"/>
                </a:cxn>
                <a:cxn ang="0">
                  <a:pos x="T2" y="T3"/>
                </a:cxn>
                <a:cxn ang="0">
                  <a:pos x="T4" y="T5"/>
                </a:cxn>
                <a:cxn ang="0">
                  <a:pos x="T6" y="T7"/>
                </a:cxn>
                <a:cxn ang="0">
                  <a:pos x="T8" y="T9"/>
                </a:cxn>
                <a:cxn ang="0">
                  <a:pos x="T10" y="T11"/>
                </a:cxn>
              </a:cxnLst>
              <a:rect l="0" t="0" r="r" b="b"/>
              <a:pathLst>
                <a:path w="178" h="169">
                  <a:moveTo>
                    <a:pt x="89" y="168"/>
                  </a:moveTo>
                  <a:lnTo>
                    <a:pt x="89" y="168"/>
                  </a:lnTo>
                  <a:cubicBezTo>
                    <a:pt x="45" y="168"/>
                    <a:pt x="0" y="133"/>
                    <a:pt x="0" y="88"/>
                  </a:cubicBezTo>
                  <a:cubicBezTo>
                    <a:pt x="0" y="36"/>
                    <a:pt x="45" y="0"/>
                    <a:pt x="89" y="0"/>
                  </a:cubicBezTo>
                  <a:cubicBezTo>
                    <a:pt x="133" y="0"/>
                    <a:pt x="177" y="36"/>
                    <a:pt x="177" y="88"/>
                  </a:cubicBezTo>
                  <a:cubicBezTo>
                    <a:pt x="177" y="133"/>
                    <a:pt x="133" y="168"/>
                    <a:pt x="8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2" name="Группа 41"/>
          <p:cNvGrpSpPr/>
          <p:nvPr/>
        </p:nvGrpSpPr>
        <p:grpSpPr>
          <a:xfrm>
            <a:off x="7483554" y="4347925"/>
            <a:ext cx="808567" cy="241300"/>
            <a:chOff x="5612665" y="3260943"/>
            <a:chExt cx="606425" cy="180975"/>
          </a:xfrm>
        </p:grpSpPr>
        <p:sp>
          <p:nvSpPr>
            <p:cNvPr id="16" name="Freeform 30"/>
            <p:cNvSpPr>
              <a:spLocks noChangeArrowheads="1"/>
            </p:cNvSpPr>
            <p:nvPr/>
          </p:nvSpPr>
          <p:spPr bwMode="auto">
            <a:xfrm>
              <a:off x="5612665" y="3260943"/>
              <a:ext cx="574675" cy="149225"/>
            </a:xfrm>
            <a:custGeom>
              <a:avLst/>
              <a:gdLst>
                <a:gd name="T0" fmla="*/ 0 w 1598"/>
                <a:gd name="T1" fmla="*/ 0 h 415"/>
                <a:gd name="T2" fmla="*/ 415 w 1598"/>
                <a:gd name="T3" fmla="*/ 414 h 415"/>
                <a:gd name="T4" fmla="*/ 1597 w 1598"/>
                <a:gd name="T5" fmla="*/ 414 h 415"/>
              </a:gdLst>
              <a:ahLst/>
              <a:cxnLst>
                <a:cxn ang="0">
                  <a:pos x="T0" y="T1"/>
                </a:cxn>
                <a:cxn ang="0">
                  <a:pos x="T2" y="T3"/>
                </a:cxn>
                <a:cxn ang="0">
                  <a:pos x="T4" y="T5"/>
                </a:cxn>
              </a:cxnLst>
              <a:rect l="0" t="0" r="r" b="b"/>
              <a:pathLst>
                <a:path w="1598" h="415">
                  <a:moveTo>
                    <a:pt x="0" y="0"/>
                  </a:moveTo>
                  <a:lnTo>
                    <a:pt x="415" y="414"/>
                  </a:lnTo>
                  <a:lnTo>
                    <a:pt x="1597" y="414"/>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7" name="Freeform 31"/>
            <p:cNvSpPr>
              <a:spLocks noChangeArrowheads="1"/>
            </p:cNvSpPr>
            <p:nvPr/>
          </p:nvSpPr>
          <p:spPr bwMode="auto">
            <a:xfrm>
              <a:off x="6149240" y="3381593"/>
              <a:ext cx="69850" cy="60325"/>
            </a:xfrm>
            <a:custGeom>
              <a:avLst/>
              <a:gdLst>
                <a:gd name="T0" fmla="*/ 106 w 195"/>
                <a:gd name="T1" fmla="*/ 0 h 168"/>
                <a:gd name="T2" fmla="*/ 106 w 195"/>
                <a:gd name="T3" fmla="*/ 0 h 168"/>
                <a:gd name="T4" fmla="*/ 36 w 195"/>
                <a:gd name="T5" fmla="*/ 132 h 168"/>
                <a:gd name="T6" fmla="*/ 106 w 195"/>
                <a:gd name="T7" fmla="*/ 167 h 168"/>
                <a:gd name="T8" fmla="*/ 194 w 195"/>
                <a:gd name="T9" fmla="*/ 79 h 168"/>
                <a:gd name="T10" fmla="*/ 106 w 195"/>
                <a:gd name="T11" fmla="*/ 0 h 168"/>
              </a:gdLst>
              <a:ahLst/>
              <a:cxnLst>
                <a:cxn ang="0">
                  <a:pos x="T0" y="T1"/>
                </a:cxn>
                <a:cxn ang="0">
                  <a:pos x="T2" y="T3"/>
                </a:cxn>
                <a:cxn ang="0">
                  <a:pos x="T4" y="T5"/>
                </a:cxn>
                <a:cxn ang="0">
                  <a:pos x="T6" y="T7"/>
                </a:cxn>
                <a:cxn ang="0">
                  <a:pos x="T8" y="T9"/>
                </a:cxn>
                <a:cxn ang="0">
                  <a:pos x="T10" y="T11"/>
                </a:cxn>
              </a:cxnLst>
              <a:rect l="0" t="0" r="r" b="b"/>
              <a:pathLst>
                <a:path w="195" h="168">
                  <a:moveTo>
                    <a:pt x="106" y="0"/>
                  </a:moveTo>
                  <a:lnTo>
                    <a:pt x="106" y="0"/>
                  </a:lnTo>
                  <a:cubicBezTo>
                    <a:pt x="45" y="0"/>
                    <a:pt x="0" y="70"/>
                    <a:pt x="36" y="132"/>
                  </a:cubicBezTo>
                  <a:cubicBezTo>
                    <a:pt x="53" y="150"/>
                    <a:pt x="80" y="167"/>
                    <a:pt x="106" y="167"/>
                  </a:cubicBezTo>
                  <a:cubicBezTo>
                    <a:pt x="150" y="167"/>
                    <a:pt x="194" y="132"/>
                    <a:pt x="194" y="79"/>
                  </a:cubicBezTo>
                  <a:cubicBezTo>
                    <a:pt x="194" y="35"/>
                    <a:pt x="150" y="0"/>
                    <a:pt x="106"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35" name="Группа 34"/>
          <p:cNvGrpSpPr/>
          <p:nvPr/>
        </p:nvGrpSpPr>
        <p:grpSpPr>
          <a:xfrm>
            <a:off x="4988005" y="2582625"/>
            <a:ext cx="1511300" cy="1511300"/>
            <a:chOff x="3741003" y="1936968"/>
            <a:chExt cx="1133475" cy="1133475"/>
          </a:xfrm>
        </p:grpSpPr>
        <p:sp>
          <p:nvSpPr>
            <p:cNvPr id="8" name="Freeform 9"/>
            <p:cNvSpPr>
              <a:spLocks noChangeArrowheads="1"/>
            </p:cNvSpPr>
            <p:nvPr/>
          </p:nvSpPr>
          <p:spPr bwMode="auto">
            <a:xfrm>
              <a:off x="3741003" y="1936968"/>
              <a:ext cx="1133475" cy="1133475"/>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8" name="Text Box 37"/>
            <p:cNvSpPr txBox="1">
              <a:spLocks noChangeArrowheads="1"/>
            </p:cNvSpPr>
            <p:nvPr/>
          </p:nvSpPr>
          <p:spPr bwMode="auto">
            <a:xfrm>
              <a:off x="4126765" y="237353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grpSp>
      <p:grpSp>
        <p:nvGrpSpPr>
          <p:cNvPr id="36" name="Группа 35"/>
          <p:cNvGrpSpPr/>
          <p:nvPr/>
        </p:nvGrpSpPr>
        <p:grpSpPr>
          <a:xfrm>
            <a:off x="6162754" y="2239724"/>
            <a:ext cx="1515533" cy="1515533"/>
            <a:chOff x="4622065" y="1679793"/>
            <a:chExt cx="1136650" cy="1136650"/>
          </a:xfrm>
        </p:grpSpPr>
        <p:sp>
          <p:nvSpPr>
            <p:cNvPr id="4" name="Freeform 5"/>
            <p:cNvSpPr>
              <a:spLocks noChangeArrowheads="1"/>
            </p:cNvSpPr>
            <p:nvPr/>
          </p:nvSpPr>
          <p:spPr bwMode="auto">
            <a:xfrm>
              <a:off x="4622065" y="1679793"/>
              <a:ext cx="1136650" cy="1136650"/>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solidFill>
              <a:srgbClr val="3A373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9" name="Text Box 38"/>
            <p:cNvSpPr txBox="1">
              <a:spLocks noChangeArrowheads="1"/>
            </p:cNvSpPr>
            <p:nvPr/>
          </p:nvSpPr>
          <p:spPr bwMode="auto">
            <a:xfrm>
              <a:off x="5014178" y="222748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p>
          </p:txBody>
        </p:sp>
      </p:grpSp>
      <p:sp>
        <p:nvSpPr>
          <p:cNvPr id="20" name="TextBox 19"/>
          <p:cNvSpPr txBox="1"/>
          <p:nvPr/>
        </p:nvSpPr>
        <p:spPr>
          <a:xfrm>
            <a:off x="5308198" y="761107"/>
            <a:ext cx="1709122"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Kubernetes</a:t>
            </a:r>
            <a:endPar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1" name="TextBox 20"/>
          <p:cNvSpPr txBox="1"/>
          <p:nvPr/>
        </p:nvSpPr>
        <p:spPr>
          <a:xfrm>
            <a:off x="4975025" y="1241863"/>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Vorteile 2/2</a:t>
            </a:r>
          </a:p>
        </p:txBody>
      </p:sp>
      <p:grpSp>
        <p:nvGrpSpPr>
          <p:cNvPr id="37" name="Группа 36"/>
          <p:cNvGrpSpPr/>
          <p:nvPr/>
        </p:nvGrpSpPr>
        <p:grpSpPr>
          <a:xfrm>
            <a:off x="5821971" y="3412358"/>
            <a:ext cx="1515533" cy="1515533"/>
            <a:chOff x="4366478" y="2559268"/>
            <a:chExt cx="1136650" cy="1136650"/>
          </a:xfrm>
        </p:grpSpPr>
        <p:sp>
          <p:nvSpPr>
            <p:cNvPr id="6" name="Freeform 7"/>
            <p:cNvSpPr>
              <a:spLocks noChangeArrowheads="1"/>
            </p:cNvSpPr>
            <p:nvPr/>
          </p:nvSpPr>
          <p:spPr bwMode="auto">
            <a:xfrm>
              <a:off x="4366478" y="2559268"/>
              <a:ext cx="1136650" cy="1136650"/>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2" name="Text Box 38"/>
            <p:cNvSpPr txBox="1">
              <a:spLocks noChangeArrowheads="1"/>
            </p:cNvSpPr>
            <p:nvPr/>
          </p:nvSpPr>
          <p:spPr bwMode="auto">
            <a:xfrm>
              <a:off x="4929246" y="3051393"/>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a:t>
              </a: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38" name="Группа 37"/>
          <p:cNvGrpSpPr/>
          <p:nvPr/>
        </p:nvGrpSpPr>
        <p:grpSpPr>
          <a:xfrm>
            <a:off x="4649337" y="3755257"/>
            <a:ext cx="1513416" cy="1513416"/>
            <a:chOff x="3487003" y="2816443"/>
            <a:chExt cx="1135062" cy="1135062"/>
          </a:xfrm>
        </p:grpSpPr>
        <p:sp>
          <p:nvSpPr>
            <p:cNvPr id="2" name="Freeform 3"/>
            <p:cNvSpPr>
              <a:spLocks noChangeArrowheads="1"/>
            </p:cNvSpPr>
            <p:nvPr/>
          </p:nvSpPr>
          <p:spPr bwMode="auto">
            <a:xfrm>
              <a:off x="3487003" y="2816443"/>
              <a:ext cx="1135062" cy="1135062"/>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solidFill>
              <a:srgbClr val="3A373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3" name="Text Box 38"/>
            <p:cNvSpPr txBox="1">
              <a:spLocks noChangeArrowheads="1"/>
            </p:cNvSpPr>
            <p:nvPr/>
          </p:nvSpPr>
          <p:spPr bwMode="auto">
            <a:xfrm>
              <a:off x="4062530" y="3240305"/>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45" name="Группа 44"/>
          <p:cNvGrpSpPr/>
          <p:nvPr/>
        </p:nvGrpSpPr>
        <p:grpSpPr>
          <a:xfrm>
            <a:off x="8878997" y="2764790"/>
            <a:ext cx="2370784" cy="863751"/>
            <a:chOff x="6659248" y="2073591"/>
            <a:chExt cx="1778088" cy="647813"/>
          </a:xfrm>
        </p:grpSpPr>
        <p:sp>
          <p:nvSpPr>
            <p:cNvPr id="24" name="TextBox 23"/>
            <p:cNvSpPr txBox="1"/>
            <p:nvPr/>
          </p:nvSpPr>
          <p:spPr>
            <a:xfrm>
              <a:off x="6659248" y="2073591"/>
              <a:ext cx="666289"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Wartung</a:t>
              </a:r>
            </a:p>
          </p:txBody>
        </p:sp>
        <p:sp>
          <p:nvSpPr>
            <p:cNvPr id="25" name="TextBox 24"/>
            <p:cNvSpPr txBox="1"/>
            <p:nvPr/>
          </p:nvSpPr>
          <p:spPr>
            <a:xfrm>
              <a:off x="6669913" y="2367846"/>
              <a:ext cx="1767423"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Eine Wartung einer Anwendung kann schnell und flexible übernommen werden</a:t>
              </a:r>
            </a:p>
          </p:txBody>
        </p:sp>
      </p:grpSp>
      <p:grpSp>
        <p:nvGrpSpPr>
          <p:cNvPr id="46" name="Группа 45"/>
          <p:cNvGrpSpPr/>
          <p:nvPr/>
        </p:nvGrpSpPr>
        <p:grpSpPr>
          <a:xfrm>
            <a:off x="8493881" y="4337345"/>
            <a:ext cx="2370784" cy="863751"/>
            <a:chOff x="6370411" y="3253006"/>
            <a:chExt cx="1778088" cy="647813"/>
          </a:xfrm>
        </p:grpSpPr>
        <p:sp>
          <p:nvSpPr>
            <p:cNvPr id="26" name="TextBox 25"/>
            <p:cNvSpPr txBox="1"/>
            <p:nvPr/>
          </p:nvSpPr>
          <p:spPr>
            <a:xfrm>
              <a:off x="6370411" y="3253006"/>
              <a:ext cx="1232549"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Verwendungsgrad</a:t>
              </a:r>
            </a:p>
          </p:txBody>
        </p:sp>
        <p:sp>
          <p:nvSpPr>
            <p:cNvPr id="27" name="TextBox 26"/>
            <p:cNvSpPr txBox="1"/>
            <p:nvPr/>
          </p:nvSpPr>
          <p:spPr>
            <a:xfrm>
              <a:off x="6381076" y="3547261"/>
              <a:ext cx="1767423"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So ziemlich jede Anwendung kann mittels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orchestriert werden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43" name="Группа 42"/>
          <p:cNvGrpSpPr/>
          <p:nvPr/>
        </p:nvGrpSpPr>
        <p:grpSpPr>
          <a:xfrm>
            <a:off x="1630258" y="2787186"/>
            <a:ext cx="2356565" cy="863751"/>
            <a:chOff x="1222693" y="2090388"/>
            <a:chExt cx="1767424" cy="647813"/>
          </a:xfrm>
        </p:grpSpPr>
        <p:sp>
          <p:nvSpPr>
            <p:cNvPr id="28" name="TextBox 27"/>
            <p:cNvSpPr txBox="1"/>
            <p:nvPr/>
          </p:nvSpPr>
          <p:spPr>
            <a:xfrm>
              <a:off x="2430828" y="2090388"/>
              <a:ext cx="559289"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Kosten</a:t>
              </a:r>
            </a:p>
          </p:txBody>
        </p:sp>
        <p:sp>
          <p:nvSpPr>
            <p:cNvPr id="29" name="TextBox 28"/>
            <p:cNvSpPr txBox="1"/>
            <p:nvPr/>
          </p:nvSpPr>
          <p:spPr>
            <a:xfrm>
              <a:off x="1222693" y="238464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Kosten beim wachsen der Anwendung können minimiert werden</a:t>
              </a:r>
            </a:p>
          </p:txBody>
        </p:sp>
      </p:grpSp>
      <p:grpSp>
        <p:nvGrpSpPr>
          <p:cNvPr id="44" name="Группа 43"/>
          <p:cNvGrpSpPr/>
          <p:nvPr/>
        </p:nvGrpSpPr>
        <p:grpSpPr>
          <a:xfrm>
            <a:off x="1310513" y="4355374"/>
            <a:ext cx="2356565" cy="863751"/>
            <a:chOff x="982884" y="3266528"/>
            <a:chExt cx="1767424" cy="647813"/>
          </a:xfrm>
        </p:grpSpPr>
        <p:sp>
          <p:nvSpPr>
            <p:cNvPr id="30" name="TextBox 29"/>
            <p:cNvSpPr txBox="1"/>
            <p:nvPr/>
          </p:nvSpPr>
          <p:spPr>
            <a:xfrm>
              <a:off x="1016420" y="3266528"/>
              <a:ext cx="1733888"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Plattform Unabhängigkeit</a:t>
              </a:r>
            </a:p>
          </p:txBody>
        </p:sp>
        <p:sp>
          <p:nvSpPr>
            <p:cNvPr id="31" name="TextBox 30"/>
            <p:cNvSpPr txBox="1"/>
            <p:nvPr/>
          </p:nvSpPr>
          <p:spPr>
            <a:xfrm>
              <a:off x="982884" y="356078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Weder Plattform noch Anwendung ist relevant für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Kubernetes</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32" name="Группа 31"/>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615768" y="362013"/>
              <a:ext cx="199815"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61329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3000"/>
                            </p:stCondLst>
                            <p:childTnLst>
                              <p:par>
                                <p:cTn id="39" presetID="2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8"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4000"/>
                            </p:stCondLst>
                            <p:childTnLst>
                              <p:par>
                                <p:cTn id="53" presetID="2"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11" name="Group 10">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2" name="Rectangle 11">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sym typeface="Arial"/>
              </a:endParaRPr>
            </a:p>
          </p:txBody>
        </p:sp>
        <p:cxnSp>
          <p:nvCxnSpPr>
            <p:cNvPr id="13" name="Straight Connector 12">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sym typeface="Arial"/>
            </a:endParaRPr>
          </a:p>
        </p:txBody>
      </p:sp>
      <p:pic>
        <p:nvPicPr>
          <p:cNvPr id="4" name="Grafik 3">
            <a:extLst>
              <a:ext uri="{FF2B5EF4-FFF2-40B4-BE49-F238E27FC236}">
                <a16:creationId xmlns:a16="http://schemas.microsoft.com/office/drawing/2014/main" id="{69F52A2B-344D-FFE3-7FE9-379E08D0E502}"/>
              </a:ext>
            </a:extLst>
          </p:cNvPr>
          <p:cNvPicPr>
            <a:picLocks noChangeAspect="1"/>
          </p:cNvPicPr>
          <p:nvPr/>
        </p:nvPicPr>
        <p:blipFill rotWithShape="1">
          <a:blip r:embed="rId2"/>
          <a:srcRect t="3857" b="23283"/>
          <a:stretch/>
        </p:blipFill>
        <p:spPr>
          <a:xfrm>
            <a:off x="838200" y="704765"/>
            <a:ext cx="10628376" cy="5440003"/>
          </a:xfrm>
          <a:prstGeom prst="rect">
            <a:avLst/>
          </a:prstGeom>
        </p:spPr>
      </p:pic>
    </p:spTree>
    <p:extLst>
      <p:ext uri="{BB962C8B-B14F-4D97-AF65-F5344CB8AC3E}">
        <p14:creationId xmlns:p14="http://schemas.microsoft.com/office/powerpoint/2010/main" val="40519670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Bildplatzhalter 23">
            <a:extLst>
              <a:ext uri="{FF2B5EF4-FFF2-40B4-BE49-F238E27FC236}">
                <a16:creationId xmlns:a16="http://schemas.microsoft.com/office/drawing/2014/main" id="{9AC83CFB-6F20-00CE-A82A-BDB39065FFA5}"/>
              </a:ext>
            </a:extLst>
          </p:cNvPr>
          <p:cNvPicPr>
            <a:picLocks noGrp="1" noChangeAspect="1"/>
          </p:cNvPicPr>
          <p:nvPr>
            <p:ph type="pic" sz="quarter" idx="16"/>
          </p:nvPr>
        </p:nvPicPr>
        <p:blipFill rotWithShape="1">
          <a:blip r:embed="rId3"/>
          <a:srcRect l="4339" r="4339"/>
          <a:stretch/>
        </p:blipFill>
        <p:spPr/>
      </p:pic>
      <p:pic>
        <p:nvPicPr>
          <p:cNvPr id="26" name="Bildplatzhalter 25">
            <a:extLst>
              <a:ext uri="{FF2B5EF4-FFF2-40B4-BE49-F238E27FC236}">
                <a16:creationId xmlns:a16="http://schemas.microsoft.com/office/drawing/2014/main" id="{2477EE9E-C15A-5ED0-A2E7-351B25436685}"/>
              </a:ext>
            </a:extLst>
          </p:cNvPr>
          <p:cNvPicPr>
            <a:picLocks noGrp="1" noChangeAspect="1"/>
          </p:cNvPicPr>
          <p:nvPr>
            <p:ph type="pic" sz="quarter" idx="17"/>
          </p:nvPr>
        </p:nvPicPr>
        <p:blipFill rotWithShape="1">
          <a:blip r:embed="rId4"/>
          <a:srcRect t="10569" b="10569"/>
          <a:stretch/>
        </p:blipFill>
        <p:spPr/>
      </p:pic>
      <p:pic>
        <p:nvPicPr>
          <p:cNvPr id="28" name="Bildplatzhalter 27" descr="Ein Bild, das Text, Buch, Regal, gefüttert enthält.&#10;&#10;Automatisch generierte Beschreibung">
            <a:extLst>
              <a:ext uri="{FF2B5EF4-FFF2-40B4-BE49-F238E27FC236}">
                <a16:creationId xmlns:a16="http://schemas.microsoft.com/office/drawing/2014/main" id="{6388537E-29C5-1C44-DEF4-4D9C46460473}"/>
              </a:ext>
            </a:extLst>
          </p:cNvPr>
          <p:cNvPicPr>
            <a:picLocks noGrp="1" noChangeAspect="1"/>
          </p:cNvPicPr>
          <p:nvPr>
            <p:ph type="pic" sz="quarter" idx="18"/>
          </p:nvPr>
        </p:nvPicPr>
        <p:blipFill>
          <a:blip r:embed="rId5"/>
          <a:srcRect t="1905" b="1905"/>
          <a:stretch>
            <a:fillRect/>
          </a:stretch>
        </p:blipFill>
        <p:spPr/>
      </p:pic>
      <p:grpSp>
        <p:nvGrpSpPr>
          <p:cNvPr id="12" name="Группа 11"/>
          <p:cNvGrpSpPr/>
          <p:nvPr/>
        </p:nvGrpSpPr>
        <p:grpSpPr>
          <a:xfrm>
            <a:off x="5135893" y="356659"/>
            <a:ext cx="696416" cy="696416"/>
            <a:chOff x="3851920" y="267494"/>
            <a:chExt cx="522312" cy="522312"/>
          </a:xfrm>
        </p:grpSpPr>
        <p:sp>
          <p:nvSpPr>
            <p:cNvPr id="5" name="Прямоугольник 4"/>
            <p:cNvSpPr/>
            <p:nvPr/>
          </p:nvSpPr>
          <p:spPr>
            <a:xfrm>
              <a:off x="3851920" y="267494"/>
              <a:ext cx="522312" cy="522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971691" y="374762"/>
              <a:ext cx="282770" cy="28474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01</a:t>
              </a:r>
              <a:endParaRPr kumimoji="0" lang="ru-RU"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20" name="Группа 19"/>
          <p:cNvGrpSpPr/>
          <p:nvPr/>
        </p:nvGrpSpPr>
        <p:grpSpPr>
          <a:xfrm>
            <a:off x="11088555" y="380415"/>
            <a:ext cx="696416" cy="696416"/>
            <a:chOff x="8316416" y="285311"/>
            <a:chExt cx="522312" cy="522312"/>
          </a:xfrm>
        </p:grpSpPr>
        <p:sp>
          <p:nvSpPr>
            <p:cNvPr id="7" name="Прямоугольник 6"/>
            <p:cNvSpPr/>
            <p:nvPr/>
          </p:nvSpPr>
          <p:spPr>
            <a:xfrm>
              <a:off x="8316416" y="285311"/>
              <a:ext cx="522312" cy="522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TextBox 7"/>
            <p:cNvSpPr txBox="1"/>
            <p:nvPr/>
          </p:nvSpPr>
          <p:spPr>
            <a:xfrm>
              <a:off x="8436187" y="392579"/>
              <a:ext cx="282770" cy="28474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endParaRPr kumimoji="0" lang="ru-RU"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21" name="Группа 20"/>
          <p:cNvGrpSpPr/>
          <p:nvPr/>
        </p:nvGrpSpPr>
        <p:grpSpPr>
          <a:xfrm>
            <a:off x="11100435" y="3717032"/>
            <a:ext cx="696416" cy="696416"/>
            <a:chOff x="8325326" y="2787774"/>
            <a:chExt cx="522312" cy="522312"/>
          </a:xfrm>
        </p:grpSpPr>
        <p:sp>
          <p:nvSpPr>
            <p:cNvPr id="9" name="Прямоугольник 8"/>
            <p:cNvSpPr/>
            <p:nvPr/>
          </p:nvSpPr>
          <p:spPr>
            <a:xfrm>
              <a:off x="8325326" y="2787774"/>
              <a:ext cx="522312" cy="522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TextBox 9"/>
            <p:cNvSpPr txBox="1"/>
            <p:nvPr/>
          </p:nvSpPr>
          <p:spPr>
            <a:xfrm>
              <a:off x="8445097" y="2895042"/>
              <a:ext cx="282770" cy="28474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11" name="Группа 10"/>
          <p:cNvGrpSpPr/>
          <p:nvPr/>
        </p:nvGrpSpPr>
        <p:grpSpPr>
          <a:xfrm>
            <a:off x="492065" y="5157195"/>
            <a:ext cx="4608512" cy="891127"/>
            <a:chOff x="369049" y="3867894"/>
            <a:chExt cx="3456384" cy="668345"/>
          </a:xfrm>
        </p:grpSpPr>
        <p:sp>
          <p:nvSpPr>
            <p:cNvPr id="13" name="TextBox 12"/>
            <p:cNvSpPr txBox="1"/>
            <p:nvPr/>
          </p:nvSpPr>
          <p:spPr>
            <a:xfrm>
              <a:off x="369049" y="4182681"/>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So ziemlich jedes große und kleine Package kann auf dieser Seite gefunden </a:t>
              </a: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warden</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Hier sollten Sie immer als erstes suchen, da Sie hier auch am ehesten fündig </a:t>
              </a: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warden</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a:t>
              </a:r>
            </a:p>
          </p:txBody>
        </p:sp>
        <p:sp>
          <p:nvSpPr>
            <p:cNvPr id="14" name="TextBox 13"/>
            <p:cNvSpPr txBox="1"/>
            <p:nvPr/>
          </p:nvSpPr>
          <p:spPr>
            <a:xfrm>
              <a:off x="369049" y="3867894"/>
              <a:ext cx="948818"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artifacthub.io</a:t>
              </a:r>
              <a:endParaRPr kumimoji="0" 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19" name="Группа 18"/>
          <p:cNvGrpSpPr/>
          <p:nvPr/>
        </p:nvGrpSpPr>
        <p:grpSpPr>
          <a:xfrm>
            <a:off x="6384032" y="1796820"/>
            <a:ext cx="4608512" cy="891127"/>
            <a:chOff x="4788024" y="1347614"/>
            <a:chExt cx="3456384" cy="668345"/>
          </a:xfrm>
        </p:grpSpPr>
        <p:sp>
          <p:nvSpPr>
            <p:cNvPr id="15" name="TextBox 14"/>
            <p:cNvSpPr txBox="1"/>
            <p:nvPr/>
          </p:nvSpPr>
          <p:spPr>
            <a:xfrm>
              <a:off x="4788024" y="1662401"/>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So wie Helm Open Source ist, so sind dies auch viele der Packages die entwickelt werden. Schauen Sie einfach auf GitHub vorbei und finden Sie wonach Sie suchen.</a:t>
              </a:r>
            </a:p>
          </p:txBody>
        </p:sp>
        <p:sp>
          <p:nvSpPr>
            <p:cNvPr id="16" name="TextBox 15"/>
            <p:cNvSpPr txBox="1"/>
            <p:nvPr/>
          </p:nvSpPr>
          <p:spPr>
            <a:xfrm>
              <a:off x="4788024" y="1347614"/>
              <a:ext cx="500378"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Github</a:t>
              </a:r>
              <a:endParaRPr kumimoji="0" 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22" name="Группа 21"/>
          <p:cNvGrpSpPr/>
          <p:nvPr/>
        </p:nvGrpSpPr>
        <p:grpSpPr>
          <a:xfrm>
            <a:off x="6395611" y="5157195"/>
            <a:ext cx="4608512" cy="891127"/>
            <a:chOff x="4796708" y="3867894"/>
            <a:chExt cx="3456384" cy="668345"/>
          </a:xfrm>
        </p:grpSpPr>
        <p:sp>
          <p:nvSpPr>
            <p:cNvPr id="17" name="TextBox 16"/>
            <p:cNvSpPr txBox="1"/>
            <p:nvPr/>
          </p:nvSpPr>
          <p:spPr>
            <a:xfrm>
              <a:off x="4796708" y="4182681"/>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Manchmal müssen Sie tiefer graben um fündig zu werden. Schauen Sie </a:t>
              </a: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einfahc</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auf Google nach öffentlichen </a:t>
              </a: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Repositorys</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und Sie werden meistens fündig werden.</a:t>
              </a:r>
            </a:p>
          </p:txBody>
        </p:sp>
        <p:sp>
          <p:nvSpPr>
            <p:cNvPr id="18" name="TextBox 17"/>
            <p:cNvSpPr txBox="1"/>
            <p:nvPr/>
          </p:nvSpPr>
          <p:spPr>
            <a:xfrm>
              <a:off x="4796708" y="3867894"/>
              <a:ext cx="1194077"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Public </a:t>
              </a:r>
              <a:r>
                <a:rPr kumimoji="0" lang="en-US" sz="1733"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Repositorys</a:t>
              </a:r>
              <a:endParaRPr kumimoji="0" 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12036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12" name="Rechteck 11">
            <a:extLst>
              <a:ext uri="{FF2B5EF4-FFF2-40B4-BE49-F238E27FC236}">
                <a16:creationId xmlns:a16="http://schemas.microsoft.com/office/drawing/2014/main" id="{3F49C042-42A5-4407-8B43-822E793FDE85}"/>
              </a:ext>
            </a:extLst>
          </p:cNvPr>
          <p:cNvSpPr/>
          <p:nvPr/>
        </p:nvSpPr>
        <p:spPr>
          <a:xfrm>
            <a:off x="0" y="-36083"/>
            <a:ext cx="12190412" cy="6857105"/>
          </a:xfrm>
          <a:prstGeom prst="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13" name="Gruppieren 12">
            <a:extLst>
              <a:ext uri="{FF2B5EF4-FFF2-40B4-BE49-F238E27FC236}">
                <a16:creationId xmlns:a16="http://schemas.microsoft.com/office/drawing/2014/main" id="{B154D851-248B-40A4-A8EF-EF20817EE3FD}"/>
              </a:ext>
            </a:extLst>
          </p:cNvPr>
          <p:cNvGrpSpPr/>
          <p:nvPr/>
        </p:nvGrpSpPr>
        <p:grpSpPr>
          <a:xfrm>
            <a:off x="224856" y="1797165"/>
            <a:ext cx="2667461" cy="2319906"/>
            <a:chOff x="2017194" y="635620"/>
            <a:chExt cx="2165657" cy="914401"/>
          </a:xfrm>
        </p:grpSpPr>
        <p:cxnSp>
          <p:nvCxnSpPr>
            <p:cNvPr id="14" name="Gerader Verbinder 13">
              <a:extLst>
                <a:ext uri="{FF2B5EF4-FFF2-40B4-BE49-F238E27FC236}">
                  <a16:creationId xmlns:a16="http://schemas.microsoft.com/office/drawing/2014/main" id="{50CC1B73-764E-45B4-AED5-E68C25EFA938}"/>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9741F18-3027-47A2-9DB5-30EC8F6BBE3F}"/>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71C6A31-9721-4B3A-B6F7-D5FCA9554E03}"/>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8CD30D6-7191-41B1-B9B2-3FE13F49B1F6}"/>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A301A9DF-7947-4873-9D7F-71B4AB414DDC}"/>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71A7EBE4-7087-48F4-AA71-C9E41525BD6E}"/>
              </a:ext>
            </a:extLst>
          </p:cNvPr>
          <p:cNvSpPr/>
          <p:nvPr/>
        </p:nvSpPr>
        <p:spPr>
          <a:xfrm>
            <a:off x="2513955" y="2174654"/>
            <a:ext cx="2466655" cy="1307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Ben</a:t>
            </a:r>
          </a:p>
          <a:p>
            <a:pPr marL="0" marR="0" lvl="0" indent="0" algn="l" defTabSz="914400" rtl="0" eaLnBrk="1" fontAlgn="auto" latinLnBrk="0" hangingPunct="1">
              <a:lnSpc>
                <a:spcPct val="90000"/>
              </a:lnSpc>
              <a:spcBef>
                <a:spcPts val="0"/>
              </a:spcBef>
              <a:spcAft>
                <a:spcPts val="1000"/>
              </a:spcAft>
              <a:buClrTx/>
              <a:buSzTx/>
              <a:buFontTx/>
              <a:buNone/>
              <a:tabLst/>
              <a:defRPr/>
            </a:pPr>
            <a:r>
              <a:rPr lang="de-DE" sz="3600" b="1" kern="1200" dirty="0">
                <a:solidFill>
                  <a:prstClr val="white"/>
                </a:solidFill>
                <a:latin typeface="Arial" panose="020B0604020202020204" pitchFamily="34" charset="0"/>
                <a:cs typeface="Arial" panose="020B0604020202020204" pitchFamily="34" charset="0"/>
              </a:rPr>
              <a:t>Cöppicus</a:t>
            </a:r>
            <a:endPar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Rechteck 20">
            <a:extLst>
              <a:ext uri="{FF2B5EF4-FFF2-40B4-BE49-F238E27FC236}">
                <a16:creationId xmlns:a16="http://schemas.microsoft.com/office/drawing/2014/main" id="{420C86D9-FED9-4C24-8DA1-8F7E9B68586A}"/>
              </a:ext>
            </a:extLst>
          </p:cNvPr>
          <p:cNvSpPr/>
          <p:nvPr/>
        </p:nvSpPr>
        <p:spPr>
          <a:xfrm>
            <a:off x="9966821" y="4631215"/>
            <a:ext cx="2428875" cy="21236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IT-Schulungen</a:t>
            </a:r>
            <a:r>
              <a:rPr kumimoji="0" lang="de-DE" sz="1200" b="1" i="0" u="none" strike="noStrike" kern="1200" cap="none" spc="0" normalizeH="0" baseline="0" noProof="0" dirty="0">
                <a:ln>
                  <a:noFill/>
                </a:ln>
                <a:solidFill>
                  <a:srgbClr val="FE991B"/>
                </a:solidFill>
                <a:effectLst/>
                <a:uLnTx/>
                <a:uFillTx/>
                <a:latin typeface="Segoe UI Light" panose="020B0502040204020203" pitchFamily="34" charset="0"/>
                <a:ea typeface="+mn-ea"/>
                <a:cs typeface="Segoe UI Light" panose="020B0502040204020203" pitchFamily="34" charset="0"/>
              </a:rPr>
              <a:t>.</a:t>
            </a:r>
            <a:r>
              <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com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New Elements GmbH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Thurn-und-Taxis-Straße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D -90411 Nürnberg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Fon</a:t>
            </a:r>
            <a:r>
              <a:rPr kumimoji="0" lang="en-US"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  +49 (0) 911 65 00 83 41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Fax.   +49 (0) 911 65 00 83 99</a:t>
            </a: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Web. www.IT-Schulungen.com </a:t>
            </a:r>
            <a:b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b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Mail. info@it-schulungen.com</a:t>
            </a:r>
          </a:p>
        </p:txBody>
      </p:sp>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3307897" y="46689"/>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3438819" y="-27696"/>
            <a:ext cx="8956875" cy="1275495"/>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Vielen Dank für Ihre Teilnahme!</a:t>
            </a:r>
            <a:b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28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Referent und das Team von IT-Schulungen.com</a:t>
            </a:r>
          </a:p>
        </p:txBody>
      </p:sp>
    </p:spTree>
    <p:extLst>
      <p:ext uri="{BB962C8B-B14F-4D97-AF65-F5344CB8AC3E}">
        <p14:creationId xmlns:p14="http://schemas.microsoft.com/office/powerpoint/2010/main" val="145606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24" name="Rechteck 23">
            <a:extLst>
              <a:ext uri="{FF2B5EF4-FFF2-40B4-BE49-F238E27FC236}">
                <a16:creationId xmlns:a16="http://schemas.microsoft.com/office/drawing/2014/main" id="{12FC4DEC-B289-4B8D-B2C7-FDFC94D4BC7B}"/>
              </a:ext>
            </a:extLst>
          </p:cNvPr>
          <p:cNvSpPr/>
          <p:nvPr/>
        </p:nvSpPr>
        <p:spPr>
          <a:xfrm>
            <a:off x="-1" y="-1702"/>
            <a:ext cx="12190412" cy="685800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800" b="0" i="0" u="none" strike="noStrike" kern="1200" cap="none" spc="0" normalizeH="0" baseline="0" noProof="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3055697" y="137013"/>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3189901" y="-77778"/>
            <a:ext cx="4125299" cy="1275495"/>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Digital Open Badge</a:t>
            </a:r>
            <a:endParaRPr kumimoji="0" lang="de-DE" sz="20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9" name="Rechteck 18">
            <a:extLst>
              <a:ext uri="{FF2B5EF4-FFF2-40B4-BE49-F238E27FC236}">
                <a16:creationId xmlns:a16="http://schemas.microsoft.com/office/drawing/2014/main" id="{9B1C90C4-2012-4F60-B85D-F3E657715A47}"/>
              </a:ext>
            </a:extLst>
          </p:cNvPr>
          <p:cNvSpPr/>
          <p:nvPr/>
        </p:nvSpPr>
        <p:spPr>
          <a:xfrm>
            <a:off x="133428" y="1492688"/>
            <a:ext cx="5718702" cy="3004457"/>
          </a:xfrm>
          <a:prstGeom prst="rect">
            <a:avLst/>
          </a:prstGeom>
          <a:noFill/>
          <a:ln w="76200" cap="sq">
            <a:gradFill>
              <a:gsLst>
                <a:gs pos="21000">
                  <a:schemeClr val="accent1">
                    <a:lumMod val="5000"/>
                    <a:lumOff val="95000"/>
                  </a:schemeClr>
                </a:gs>
                <a:gs pos="89000">
                  <a:schemeClr val="bg1">
                    <a:alpha val="0"/>
                  </a:schemeClr>
                </a:gs>
              </a:gsLst>
              <a:lin ang="42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5745A8D6-98A7-4CF1-AD63-E60719C10F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72" y="1526244"/>
            <a:ext cx="5676757" cy="2928086"/>
          </a:xfrm>
          <a:prstGeom prst="rect">
            <a:avLst/>
          </a:prstGeom>
        </p:spPr>
      </p:pic>
      <p:sp>
        <p:nvSpPr>
          <p:cNvPr id="8" name="Textfeld 7">
            <a:extLst>
              <a:ext uri="{FF2B5EF4-FFF2-40B4-BE49-F238E27FC236}">
                <a16:creationId xmlns:a16="http://schemas.microsoft.com/office/drawing/2014/main" id="{8D6E05B7-BFD9-4B9A-B2F7-D476A340AE65}"/>
              </a:ext>
            </a:extLst>
          </p:cNvPr>
          <p:cNvSpPr txBox="1"/>
          <p:nvPr/>
        </p:nvSpPr>
        <p:spPr>
          <a:xfrm>
            <a:off x="5985951" y="1072353"/>
            <a:ext cx="6231906" cy="59093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Ab sofort stehen Ihre Zertifikate für Sie bereit!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 Ihrem persönlichen Bereich „Mein IT-Schulungen.com“ stehen als Nachweis für Ihren Fortbildungserfolg für Sie bereit:</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Ihr Zertifikat im PDF-Format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Ihr persönlicher „Open Badge“ (Mehr Infos zu Badges)</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Jetzt Zertifikat und Badge abholen!</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Falls Sie noch keinen Account bei „Mein IT-Schulungen.com“ besitzen, ist eine Registrierung erforderlich. Benutzen Sie dabei unbedingt dieselbe E-Mail-Adresse, wie Sie an dieser Schulung angemeldet wurden und wählen Sie Ihr persönliches Passwort. </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Falls dies nicht möglich sein sollte, kontaktieren sie uns unter Telefon: 0911-65008-30  oder </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Email: info@it-schulungen.com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25" name="Gruppieren 24">
            <a:extLst>
              <a:ext uri="{FF2B5EF4-FFF2-40B4-BE49-F238E27FC236}">
                <a16:creationId xmlns:a16="http://schemas.microsoft.com/office/drawing/2014/main" id="{236C4540-0432-4905-818B-5259D850439F}"/>
              </a:ext>
            </a:extLst>
          </p:cNvPr>
          <p:cNvGrpSpPr/>
          <p:nvPr/>
        </p:nvGrpSpPr>
        <p:grpSpPr>
          <a:xfrm>
            <a:off x="782445" y="4978034"/>
            <a:ext cx="1634111" cy="1442479"/>
            <a:chOff x="2017194" y="635620"/>
            <a:chExt cx="2165657" cy="914401"/>
          </a:xfrm>
        </p:grpSpPr>
        <p:cxnSp>
          <p:nvCxnSpPr>
            <p:cNvPr id="27" name="Gerader Verbinder 26">
              <a:extLst>
                <a:ext uri="{FF2B5EF4-FFF2-40B4-BE49-F238E27FC236}">
                  <a16:creationId xmlns:a16="http://schemas.microsoft.com/office/drawing/2014/main" id="{2BA52510-6E94-4C6F-ABF3-B78FFBF42D51}"/>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F5427FE4-0736-425D-BE7D-3AABC9964EAD}"/>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5A66CB25-DDF1-4803-A603-CEC3C6DA9F45}"/>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F7232012-2602-4718-9743-CE1C2D9ED5A5}"/>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49A9FC70-803C-4298-976B-7399E7C1D459}"/>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32" name="Rechteck 31">
            <a:extLst>
              <a:ext uri="{FF2B5EF4-FFF2-40B4-BE49-F238E27FC236}">
                <a16:creationId xmlns:a16="http://schemas.microsoft.com/office/drawing/2014/main" id="{C34B43E5-DFC8-4904-B4E6-AB2BC1942F40}"/>
              </a:ext>
            </a:extLst>
          </p:cNvPr>
          <p:cNvSpPr/>
          <p:nvPr/>
        </p:nvSpPr>
        <p:spPr>
          <a:xfrm>
            <a:off x="2209706" y="5287267"/>
            <a:ext cx="2517952" cy="680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QR CODE</a:t>
            </a:r>
          </a:p>
        </p:txBody>
      </p:sp>
    </p:spTree>
    <p:extLst>
      <p:ext uri="{BB962C8B-B14F-4D97-AF65-F5344CB8AC3E}">
        <p14:creationId xmlns:p14="http://schemas.microsoft.com/office/powerpoint/2010/main" val="358628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8" name="Gruppieren 7">
            <a:extLst>
              <a:ext uri="{FF2B5EF4-FFF2-40B4-BE49-F238E27FC236}">
                <a16:creationId xmlns:a16="http://schemas.microsoft.com/office/drawing/2014/main" id="{1EA3564D-FCD3-4985-BD27-E2BC2590A3B2}"/>
              </a:ext>
            </a:extLst>
          </p:cNvPr>
          <p:cNvGrpSpPr/>
          <p:nvPr/>
        </p:nvGrpSpPr>
        <p:grpSpPr>
          <a:xfrm>
            <a:off x="2683705" y="2865565"/>
            <a:ext cx="4464125" cy="1650155"/>
            <a:chOff x="544513" y="1109232"/>
            <a:chExt cx="4464125" cy="1650155"/>
          </a:xfrm>
        </p:grpSpPr>
        <p:sp>
          <p:nvSpPr>
            <p:cNvPr id="9" name="Rechteck 8">
              <a:extLst>
                <a:ext uri="{FF2B5EF4-FFF2-40B4-BE49-F238E27FC236}">
                  <a16:creationId xmlns:a16="http://schemas.microsoft.com/office/drawing/2014/main" id="{151C7BAD-C866-45EE-A5A5-4445B8333253}"/>
                </a:ext>
              </a:extLst>
            </p:cNvPr>
            <p:cNvSpPr/>
            <p:nvPr/>
          </p:nvSpPr>
          <p:spPr>
            <a:xfrm>
              <a:off x="544513" y="1109232"/>
              <a:ext cx="4464125"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AUFWIEDERSEHEN</a:t>
              </a:r>
            </a:p>
          </p:txBody>
        </p:sp>
        <p:sp>
          <p:nvSpPr>
            <p:cNvPr id="10" name="Rechteck 9">
              <a:extLst>
                <a:ext uri="{FF2B5EF4-FFF2-40B4-BE49-F238E27FC236}">
                  <a16:creationId xmlns:a16="http://schemas.microsoft.com/office/drawing/2014/main" id="{04CFB583-4AE4-471D-AA25-E850702DFF18}"/>
                </a:ext>
              </a:extLst>
            </p:cNvPr>
            <p:cNvSpPr/>
            <p:nvPr/>
          </p:nvSpPr>
          <p:spPr>
            <a:xfrm>
              <a:off x="544513" y="2023631"/>
              <a:ext cx="2388109"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BIS BALD</a:t>
              </a:r>
            </a:p>
          </p:txBody>
        </p:sp>
      </p:grpSp>
    </p:spTree>
    <p:extLst>
      <p:ext uri="{BB962C8B-B14F-4D97-AF65-F5344CB8AC3E}">
        <p14:creationId xmlns:p14="http://schemas.microsoft.com/office/powerpoint/2010/main" val="1003822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a:extLst>
              <a:ext uri="{FF2B5EF4-FFF2-40B4-BE49-F238E27FC236}">
                <a16:creationId xmlns:a16="http://schemas.microsoft.com/office/drawing/2014/main" id="{D92E83BB-9240-0010-A24A-4DF8656417C5}"/>
              </a:ext>
            </a:extLst>
          </p:cNvPr>
          <p:cNvPicPr>
            <a:picLocks noGrp="1" noChangeAspect="1"/>
          </p:cNvPicPr>
          <p:nvPr>
            <p:ph type="pic" sz="quarter" idx="10"/>
          </p:nvPr>
        </p:nvPicPr>
        <p:blipFill>
          <a:blip r:embed="rId2"/>
          <a:srcRect l="14766" r="14766"/>
          <a:stretch>
            <a:fillRect/>
          </a:stretch>
        </p:blipFill>
        <p:spPr/>
      </p:pic>
      <p:sp>
        <p:nvSpPr>
          <p:cNvPr id="10" name="TextBox 9"/>
          <p:cNvSpPr txBox="1"/>
          <p:nvPr/>
        </p:nvSpPr>
        <p:spPr>
          <a:xfrm>
            <a:off x="239348" y="2276872"/>
            <a:ext cx="2528256" cy="42056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Persönliche Erfahrungen</a:t>
            </a:r>
          </a:p>
        </p:txBody>
      </p:sp>
      <p:sp>
        <p:nvSpPr>
          <p:cNvPr id="11" name="TextBox 10"/>
          <p:cNvSpPr txBox="1"/>
          <p:nvPr/>
        </p:nvSpPr>
        <p:spPr>
          <a:xfrm>
            <a:off x="239349" y="2852937"/>
            <a:ext cx="3168352" cy="179247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Hier kommen Sie wieder ins Spiel, welche eigenen Vorteile kennen Sie, und was wären eventuelle Nachteile an die ein Anwender oder ein Entwicklungsteam denken muss.</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Diskutieren Sie in der Gruppe und haben Sie ein Augenmerk darauf was die anderen Teilnehmer erzählen.</a:t>
            </a:r>
          </a:p>
        </p:txBody>
      </p:sp>
      <p:grpSp>
        <p:nvGrpSpPr>
          <p:cNvPr id="15" name="Группа 14"/>
          <p:cNvGrpSpPr/>
          <p:nvPr/>
        </p:nvGrpSpPr>
        <p:grpSpPr>
          <a:xfrm>
            <a:off x="11319310" y="359343"/>
            <a:ext cx="603183" cy="603183"/>
            <a:chOff x="8489482" y="269507"/>
            <a:chExt cx="452387" cy="452387"/>
          </a:xfrm>
        </p:grpSpPr>
        <p:sp>
          <p:nvSpPr>
            <p:cNvPr id="16" name="Овал 15"/>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7" name="TextBox 16"/>
            <p:cNvSpPr txBox="1"/>
            <p:nvPr/>
          </p:nvSpPr>
          <p:spPr>
            <a:xfrm>
              <a:off x="8615768" y="362013"/>
              <a:ext cx="199815"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8</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59767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anim calcmode="lin" valueType="num">
                                      <p:cBhvr>
                                        <p:cTn id="14" dur="500" fill="hold"/>
                                        <p:tgtEl>
                                          <p:spTgt spid="11"/>
                                        </p:tgtEl>
                                        <p:attrNameLst>
                                          <p:attrName>ppt_x</p:attrName>
                                        </p:attrNameLst>
                                      </p:cBhvr>
                                      <p:tavLst>
                                        <p:tav tm="0">
                                          <p:val>
                                            <p:strVal val="#ppt_x"/>
                                          </p:val>
                                        </p:tav>
                                        <p:tav tm="100000">
                                          <p:val>
                                            <p:strVal val="#ppt_x"/>
                                          </p:val>
                                        </p:tav>
                                      </p:tavLst>
                                    </p:anim>
                                    <p:anim calcmode="lin" valueType="num">
                                      <p:cBhvr>
                                        <p:cTn id="15"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3054041"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800" b="0" i="0" u="none" strike="noStrike" kern="1200" cap="none" spc="0" normalizeH="0" baseline="0" noProof="0" dirty="0" err="1">
                <a:ln>
                  <a:noFill/>
                </a:ln>
                <a:solidFill>
                  <a:srgbClr val="000000"/>
                </a:solidFill>
                <a:effectLst/>
                <a:uLnTx/>
                <a:uFillTx/>
                <a:latin typeface="Bebas Neue" charset="0"/>
                <a:ea typeface="Bebas Neue" charset="0"/>
                <a:cs typeface="Bebas Neue" charset="0"/>
                <a:sym typeface="Arial"/>
              </a:rPr>
              <a:t>Kubernetes</a:t>
            </a:r>
            <a:r>
              <a:rPr kumimoji="0" lang="de-DE" sz="2800"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 Grundlagen</a:t>
            </a:r>
          </a:p>
        </p:txBody>
      </p:sp>
      <p:sp>
        <p:nvSpPr>
          <p:cNvPr id="8" name="TextBox 7"/>
          <p:cNvSpPr txBox="1"/>
          <p:nvPr/>
        </p:nvSpPr>
        <p:spPr>
          <a:xfrm>
            <a:off x="585050" y="3969308"/>
            <a:ext cx="3118270"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Architektur</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2" name="Bildplatzhalter 3">
            <a:extLst>
              <a:ext uri="{FF2B5EF4-FFF2-40B4-BE49-F238E27FC236}">
                <a16:creationId xmlns:a16="http://schemas.microsoft.com/office/drawing/2014/main" id="{6E8BB800-B163-79FC-BB27-111713E9668D}"/>
              </a:ext>
            </a:extLst>
          </p:cNvPr>
          <p:cNvPicPr>
            <a:picLocks noGrp="1" noChangeAspect="1"/>
          </p:cNvPicPr>
          <p:nvPr>
            <p:ph type="pic" sz="quarter" idx="10"/>
          </p:nvPr>
        </p:nvPicPr>
        <p:blipFill rotWithShape="1">
          <a:blip r:embed="rId3"/>
          <a:srcRect l="3339" t="-3785" r="9594" b="-3785"/>
          <a:stretch/>
        </p:blipFill>
        <p:spPr>
          <a:xfrm>
            <a:off x="4702175" y="0"/>
            <a:ext cx="7489825" cy="6858000"/>
          </a:xfrm>
          <a:solidFill>
            <a:schemeClr val="bg1"/>
          </a:solidFill>
        </p:spPr>
      </p:pic>
    </p:spTree>
    <p:extLst>
      <p:ext uri="{BB962C8B-B14F-4D97-AF65-F5344CB8AC3E}">
        <p14:creationId xmlns:p14="http://schemas.microsoft.com/office/powerpoint/2010/main" val="375249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3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4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5.xml><?xml version="1.0" encoding="utf-8"?>
<a:theme xmlns:a="http://schemas.openxmlformats.org/drawingml/2006/main" name="5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6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2834</Words>
  <Application>Microsoft Office PowerPoint</Application>
  <PresentationFormat>Breitbild</PresentationFormat>
  <Paragraphs>393</Paragraphs>
  <Slides>74</Slides>
  <Notes>46</Notes>
  <HiddenSlides>0</HiddenSlides>
  <MMClips>0</MMClips>
  <ScaleCrop>false</ScaleCrop>
  <HeadingPairs>
    <vt:vector size="6" baseType="variant">
      <vt:variant>
        <vt:lpstr>Verwendete Schriftarten</vt:lpstr>
      </vt:variant>
      <vt:variant>
        <vt:i4>8</vt:i4>
      </vt:variant>
      <vt:variant>
        <vt:lpstr>Design</vt:lpstr>
      </vt:variant>
      <vt:variant>
        <vt:i4>6</vt:i4>
      </vt:variant>
      <vt:variant>
        <vt:lpstr>Folientitel</vt:lpstr>
      </vt:variant>
      <vt:variant>
        <vt:i4>74</vt:i4>
      </vt:variant>
    </vt:vector>
  </HeadingPairs>
  <TitlesOfParts>
    <vt:vector size="88" baseType="lpstr">
      <vt:lpstr>Calibri Light</vt:lpstr>
      <vt:lpstr>Bebas Neue</vt:lpstr>
      <vt:lpstr>Open Sans</vt:lpstr>
      <vt:lpstr>Calibri</vt:lpstr>
      <vt:lpstr>Segoe UI Light</vt:lpstr>
      <vt:lpstr>Arial</vt:lpstr>
      <vt:lpstr>Segoe UI</vt:lpstr>
      <vt:lpstr>Open Sans</vt:lpstr>
      <vt:lpstr>Office</vt:lpstr>
      <vt:lpstr>2_Office Theme</vt:lpstr>
      <vt:lpstr>3_Office Theme</vt:lpstr>
      <vt:lpstr>4_Office Theme</vt:lpstr>
      <vt:lpstr>5_Office Theme</vt:lpstr>
      <vt:lpstr>6_Office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Ben Cöppicus</dc:creator>
  <cp:lastModifiedBy>Ben Cöppicus</cp:lastModifiedBy>
  <cp:revision>134</cp:revision>
  <dcterms:created xsi:type="dcterms:W3CDTF">2022-04-30T15:55:12Z</dcterms:created>
  <dcterms:modified xsi:type="dcterms:W3CDTF">2023-02-13T07:41:25Z</dcterms:modified>
</cp:coreProperties>
</file>